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80" r:id="rId5"/>
    <p:sldId id="444" r:id="rId6"/>
    <p:sldId id="446" r:id="rId7"/>
    <p:sldId id="443" r:id="rId8"/>
    <p:sldId id="448" r:id="rId9"/>
    <p:sldId id="441" r:id="rId10"/>
    <p:sldId id="449" r:id="rId11"/>
    <p:sldId id="447" r:id="rId12"/>
    <p:sldId id="450" r:id="rId13"/>
    <p:sldId id="451" r:id="rId14"/>
    <p:sldId id="452" r:id="rId15"/>
    <p:sldId id="402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orient="horz" pos="1618">
          <p15:clr>
            <a:srgbClr val="A4A3A4"/>
          </p15:clr>
        </p15:guide>
        <p15:guide id="3" orient="horz" pos="2048">
          <p15:clr>
            <a:srgbClr val="A4A3A4"/>
          </p15:clr>
        </p15:guide>
        <p15:guide id="4" orient="horz" pos="323">
          <p15:clr>
            <a:srgbClr val="A4A3A4"/>
          </p15:clr>
        </p15:guide>
        <p15:guide id="5" pos="5470">
          <p15:clr>
            <a:srgbClr val="A4A3A4"/>
          </p15:clr>
        </p15:guide>
        <p15:guide id="6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7C80"/>
    <a:srgbClr val="ED1C24"/>
    <a:srgbClr val="FFCC99"/>
    <a:srgbClr val="FF9900"/>
    <a:srgbClr val="99FFCC"/>
    <a:srgbClr val="FFD653"/>
    <a:srgbClr val="F9ADB1"/>
    <a:srgbClr val="A5002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 autoAdjust="0"/>
    <p:restoredTop sz="91798" autoAdjust="0"/>
  </p:normalViewPr>
  <p:slideViewPr>
    <p:cSldViewPr snapToGrid="0">
      <p:cViewPr>
        <p:scale>
          <a:sx n="62" d="100"/>
          <a:sy n="62" d="100"/>
        </p:scale>
        <p:origin x="1124" y="360"/>
      </p:cViewPr>
      <p:guideLst>
        <p:guide orient="horz" pos="756"/>
        <p:guide orient="horz" pos="1618"/>
        <p:guide orient="horz" pos="2048"/>
        <p:guide orient="horz" pos="323"/>
        <p:guide pos="5470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41334"/>
    </p:cViewPr>
  </p:sorterViewPr>
  <p:notesViewPr>
    <p:cSldViewPr snapToGrid="0">
      <p:cViewPr varScale="1">
        <p:scale>
          <a:sx n="53" d="100"/>
          <a:sy n="53" d="100"/>
        </p:scale>
        <p:origin x="-284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879B3-1AA9-45AB-AED4-819481BD5F0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9E7248D4-314D-4FE7-92F5-7B4A305A06C6}">
      <dgm:prSet phldrT="[Text]"/>
      <dgm:spPr/>
      <dgm:t>
        <a:bodyPr/>
        <a:lstStyle/>
        <a:p>
          <a:pPr algn="ctr"/>
          <a:r>
            <a:rPr lang="es-CR" dirty="0" smtClean="0"/>
            <a:t>Papel</a:t>
          </a:r>
          <a:endParaRPr lang="es-CR" dirty="0"/>
        </a:p>
      </dgm:t>
    </dgm:pt>
    <dgm:pt modelId="{E1838C97-98F7-4397-B80F-13ACC4DFC993}" type="parTrans" cxnId="{EC1310A3-8D27-4B37-9F6D-B045BDBA2CA2}">
      <dgm:prSet/>
      <dgm:spPr/>
      <dgm:t>
        <a:bodyPr/>
        <a:lstStyle/>
        <a:p>
          <a:endParaRPr lang="es-CR"/>
        </a:p>
      </dgm:t>
    </dgm:pt>
    <dgm:pt modelId="{C4A63818-38F8-4939-B2B9-7D855B446645}" type="sibTrans" cxnId="{EC1310A3-8D27-4B37-9F6D-B045BDBA2CA2}">
      <dgm:prSet/>
      <dgm:spPr/>
      <dgm:t>
        <a:bodyPr/>
        <a:lstStyle/>
        <a:p>
          <a:endParaRPr lang="es-CR"/>
        </a:p>
      </dgm:t>
    </dgm:pt>
    <dgm:pt modelId="{F2886F08-07BC-43D6-A3BB-3AAC98FE6E39}">
      <dgm:prSet phldrT="[Text]"/>
      <dgm:spPr/>
      <dgm:t>
        <a:bodyPr/>
        <a:lstStyle/>
        <a:p>
          <a:r>
            <a:rPr lang="es-CR" dirty="0" smtClean="0"/>
            <a:t>Peso</a:t>
          </a:r>
          <a:endParaRPr lang="es-CR" dirty="0"/>
        </a:p>
      </dgm:t>
    </dgm:pt>
    <dgm:pt modelId="{3F56EBAA-7188-4AEA-A0D5-AE8D40D7DA1B}" type="parTrans" cxnId="{B57442E9-A5FD-44CE-87A2-224D2DF0F229}">
      <dgm:prSet/>
      <dgm:spPr/>
      <dgm:t>
        <a:bodyPr/>
        <a:lstStyle/>
        <a:p>
          <a:endParaRPr lang="es-CR"/>
        </a:p>
      </dgm:t>
    </dgm:pt>
    <dgm:pt modelId="{FE47116C-A272-4677-B11A-FD8FDD489F6F}" type="sibTrans" cxnId="{B57442E9-A5FD-44CE-87A2-224D2DF0F229}">
      <dgm:prSet/>
      <dgm:spPr/>
      <dgm:t>
        <a:bodyPr/>
        <a:lstStyle/>
        <a:p>
          <a:endParaRPr lang="es-CR"/>
        </a:p>
      </dgm:t>
    </dgm:pt>
    <dgm:pt modelId="{30FD1A3D-5402-4606-8845-4699110D815C}">
      <dgm:prSet phldrT="[Text]"/>
      <dgm:spPr/>
      <dgm:t>
        <a:bodyPr/>
        <a:lstStyle/>
        <a:p>
          <a:r>
            <a:rPr lang="es-CR" dirty="0" smtClean="0"/>
            <a:t>Base de datos</a:t>
          </a:r>
          <a:endParaRPr lang="es-CR" dirty="0"/>
        </a:p>
      </dgm:t>
    </dgm:pt>
    <dgm:pt modelId="{727BEC8B-EFAD-4FA1-A8A7-132221BFCBA3}" type="parTrans" cxnId="{686C9F0F-DF6D-41F0-B2AD-C76C7542CC43}">
      <dgm:prSet/>
      <dgm:spPr/>
      <dgm:t>
        <a:bodyPr/>
        <a:lstStyle/>
        <a:p>
          <a:endParaRPr lang="es-CR"/>
        </a:p>
      </dgm:t>
    </dgm:pt>
    <dgm:pt modelId="{9849937A-1E62-4A72-9BB2-035713FE3C64}" type="sibTrans" cxnId="{686C9F0F-DF6D-41F0-B2AD-C76C7542CC43}">
      <dgm:prSet/>
      <dgm:spPr/>
      <dgm:t>
        <a:bodyPr/>
        <a:lstStyle/>
        <a:p>
          <a:endParaRPr lang="es-CR"/>
        </a:p>
      </dgm:t>
    </dgm:pt>
    <dgm:pt modelId="{D6A4C9D2-3125-40F8-865D-1DA316BE2472}">
      <dgm:prSet/>
      <dgm:spPr/>
      <dgm:t>
        <a:bodyPr/>
        <a:lstStyle/>
        <a:p>
          <a:pPr algn="l"/>
          <a:endParaRPr lang="es-CR" dirty="0"/>
        </a:p>
      </dgm:t>
    </dgm:pt>
    <dgm:pt modelId="{5FE0916E-4A89-4C19-8A4D-26838B0E966A}" type="parTrans" cxnId="{3DE2AFFD-49E9-4BAE-A062-A6C4EDAB3550}">
      <dgm:prSet/>
      <dgm:spPr/>
      <dgm:t>
        <a:bodyPr/>
        <a:lstStyle/>
        <a:p>
          <a:endParaRPr lang="es-CR"/>
        </a:p>
      </dgm:t>
    </dgm:pt>
    <dgm:pt modelId="{27727BBB-0D52-4276-B33E-770B5EEB868E}" type="sibTrans" cxnId="{3DE2AFFD-49E9-4BAE-A062-A6C4EDAB3550}">
      <dgm:prSet/>
      <dgm:spPr/>
      <dgm:t>
        <a:bodyPr/>
        <a:lstStyle/>
        <a:p>
          <a:endParaRPr lang="es-CR"/>
        </a:p>
      </dgm:t>
    </dgm:pt>
    <dgm:pt modelId="{6762A922-F1FD-40EA-9950-05A58D617E5D}" type="pres">
      <dgm:prSet presAssocID="{1E1879B3-1AA9-45AB-AED4-819481BD5F0A}" presName="Name0" presStyleCnt="0">
        <dgm:presLayoutVars>
          <dgm:dir/>
          <dgm:resizeHandles val="exact"/>
        </dgm:presLayoutVars>
      </dgm:prSet>
      <dgm:spPr/>
    </dgm:pt>
    <dgm:pt modelId="{4F893277-05BC-4372-821B-0C79B014A853}" type="pres">
      <dgm:prSet presAssocID="{9E7248D4-314D-4FE7-92F5-7B4A305A06C6}" presName="compNode" presStyleCnt="0"/>
      <dgm:spPr/>
    </dgm:pt>
    <dgm:pt modelId="{4E10AA44-7C8C-40B7-B412-230B70517D63}" type="pres">
      <dgm:prSet presAssocID="{9E7248D4-314D-4FE7-92F5-7B4A305A06C6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s-CR"/>
        </a:p>
      </dgm:t>
    </dgm:pt>
    <dgm:pt modelId="{47C5A1A3-41C2-48C5-9635-E6445B1784A2}" type="pres">
      <dgm:prSet presAssocID="{9E7248D4-314D-4FE7-92F5-7B4A305A06C6}" presName="textRect" presStyleLbl="revTx" presStyleIdx="0" presStyleCnt="3">
        <dgm:presLayoutVars>
          <dgm:bulletEnabled val="1"/>
        </dgm:presLayoutVars>
      </dgm:prSet>
      <dgm:spPr/>
    </dgm:pt>
    <dgm:pt modelId="{DDDD325F-C8EF-4096-BCB3-3D73B1FDD5C4}" type="pres">
      <dgm:prSet presAssocID="{C4A63818-38F8-4939-B2B9-7D855B446645}" presName="sibTrans" presStyleLbl="sibTrans2D1" presStyleIdx="0" presStyleCnt="0"/>
      <dgm:spPr/>
    </dgm:pt>
    <dgm:pt modelId="{88F129E5-4C3E-4559-8FA9-53E6D69EE7C8}" type="pres">
      <dgm:prSet presAssocID="{F2886F08-07BC-43D6-A3BB-3AAC98FE6E39}" presName="compNode" presStyleCnt="0"/>
      <dgm:spPr/>
    </dgm:pt>
    <dgm:pt modelId="{C6F88642-02F2-46E5-9A09-E42CAFE1B49A}" type="pres">
      <dgm:prSet presAssocID="{F2886F08-07BC-43D6-A3BB-3AAC98FE6E39}" presName="pictRect" presStyleLbl="node1" presStyleIdx="1" presStyleCnt="3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5D4D88D-8C29-46DB-8C52-060CD6F814C1}" type="pres">
      <dgm:prSet presAssocID="{F2886F08-07BC-43D6-A3BB-3AAC98FE6E39}" presName="textRect" presStyleLbl="revTx" presStyleIdx="1" presStyleCnt="3">
        <dgm:presLayoutVars>
          <dgm:bulletEnabled val="1"/>
        </dgm:presLayoutVars>
      </dgm:prSet>
      <dgm:spPr/>
    </dgm:pt>
    <dgm:pt modelId="{63C1E1E1-F451-4182-86A3-FF978DF85D2E}" type="pres">
      <dgm:prSet presAssocID="{FE47116C-A272-4677-B11A-FD8FDD489F6F}" presName="sibTrans" presStyleLbl="sibTrans2D1" presStyleIdx="0" presStyleCnt="0"/>
      <dgm:spPr/>
    </dgm:pt>
    <dgm:pt modelId="{62A3B536-C324-4781-9A7B-4FA468C5E5F0}" type="pres">
      <dgm:prSet presAssocID="{30FD1A3D-5402-4606-8845-4699110D815C}" presName="compNode" presStyleCnt="0"/>
      <dgm:spPr/>
    </dgm:pt>
    <dgm:pt modelId="{4400D3B7-49D8-4BEC-A1E3-C80CC678B65D}" type="pres">
      <dgm:prSet presAssocID="{30FD1A3D-5402-4606-8845-4699110D815C}" presName="pictRect" presStyleLbl="node1" presStyleIdx="2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CD03A8CA-12F1-40CD-BD99-E7EF3DE137E7}" type="pres">
      <dgm:prSet presAssocID="{30FD1A3D-5402-4606-8845-4699110D815C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EC1310A3-8D27-4B37-9F6D-B045BDBA2CA2}" srcId="{1E1879B3-1AA9-45AB-AED4-819481BD5F0A}" destId="{9E7248D4-314D-4FE7-92F5-7B4A305A06C6}" srcOrd="0" destOrd="0" parTransId="{E1838C97-98F7-4397-B80F-13ACC4DFC993}" sibTransId="{C4A63818-38F8-4939-B2B9-7D855B446645}"/>
    <dgm:cxn modelId="{8828DF9D-7289-45D7-982D-4953F8A79A57}" type="presOf" srcId="{FE47116C-A272-4677-B11A-FD8FDD489F6F}" destId="{63C1E1E1-F451-4182-86A3-FF978DF85D2E}" srcOrd="0" destOrd="0" presId="urn:microsoft.com/office/officeart/2005/8/layout/pList1"/>
    <dgm:cxn modelId="{210B0555-2629-4028-ACFF-496DB5885AB4}" type="presOf" srcId="{F2886F08-07BC-43D6-A3BB-3AAC98FE6E39}" destId="{85D4D88D-8C29-46DB-8C52-060CD6F814C1}" srcOrd="0" destOrd="0" presId="urn:microsoft.com/office/officeart/2005/8/layout/pList1"/>
    <dgm:cxn modelId="{BA6785D2-2B25-4F28-B948-13ADB71089D0}" type="presOf" srcId="{30FD1A3D-5402-4606-8845-4699110D815C}" destId="{CD03A8CA-12F1-40CD-BD99-E7EF3DE137E7}" srcOrd="0" destOrd="0" presId="urn:microsoft.com/office/officeart/2005/8/layout/pList1"/>
    <dgm:cxn modelId="{3DE2AFFD-49E9-4BAE-A062-A6C4EDAB3550}" srcId="{9E7248D4-314D-4FE7-92F5-7B4A305A06C6}" destId="{D6A4C9D2-3125-40F8-865D-1DA316BE2472}" srcOrd="0" destOrd="0" parTransId="{5FE0916E-4A89-4C19-8A4D-26838B0E966A}" sibTransId="{27727BBB-0D52-4276-B33E-770B5EEB868E}"/>
    <dgm:cxn modelId="{B57442E9-A5FD-44CE-87A2-224D2DF0F229}" srcId="{1E1879B3-1AA9-45AB-AED4-819481BD5F0A}" destId="{F2886F08-07BC-43D6-A3BB-3AAC98FE6E39}" srcOrd="1" destOrd="0" parTransId="{3F56EBAA-7188-4AEA-A0D5-AE8D40D7DA1B}" sibTransId="{FE47116C-A272-4677-B11A-FD8FDD489F6F}"/>
    <dgm:cxn modelId="{82B7D094-4A23-4046-AB0A-663D88E48368}" type="presOf" srcId="{1E1879B3-1AA9-45AB-AED4-819481BD5F0A}" destId="{6762A922-F1FD-40EA-9950-05A58D617E5D}" srcOrd="0" destOrd="0" presId="urn:microsoft.com/office/officeart/2005/8/layout/pList1"/>
    <dgm:cxn modelId="{A2C33936-268A-49E2-90AB-E7D17CF16539}" type="presOf" srcId="{9E7248D4-314D-4FE7-92F5-7B4A305A06C6}" destId="{47C5A1A3-41C2-48C5-9635-E6445B1784A2}" srcOrd="0" destOrd="0" presId="urn:microsoft.com/office/officeart/2005/8/layout/pList1"/>
    <dgm:cxn modelId="{A6F3ECFA-5850-452F-88BB-A7C1B1E9CD8C}" type="presOf" srcId="{D6A4C9D2-3125-40F8-865D-1DA316BE2472}" destId="{47C5A1A3-41C2-48C5-9635-E6445B1784A2}" srcOrd="0" destOrd="1" presId="urn:microsoft.com/office/officeart/2005/8/layout/pList1"/>
    <dgm:cxn modelId="{686C9F0F-DF6D-41F0-B2AD-C76C7542CC43}" srcId="{1E1879B3-1AA9-45AB-AED4-819481BD5F0A}" destId="{30FD1A3D-5402-4606-8845-4699110D815C}" srcOrd="2" destOrd="0" parTransId="{727BEC8B-EFAD-4FA1-A8A7-132221BFCBA3}" sibTransId="{9849937A-1E62-4A72-9BB2-035713FE3C64}"/>
    <dgm:cxn modelId="{10761195-B8CD-4325-A0BF-7974DE735CE7}" type="presOf" srcId="{C4A63818-38F8-4939-B2B9-7D855B446645}" destId="{DDDD325F-C8EF-4096-BCB3-3D73B1FDD5C4}" srcOrd="0" destOrd="0" presId="urn:microsoft.com/office/officeart/2005/8/layout/pList1"/>
    <dgm:cxn modelId="{922DD6EB-01BF-472B-A2E5-E694D0E64413}" type="presParOf" srcId="{6762A922-F1FD-40EA-9950-05A58D617E5D}" destId="{4F893277-05BC-4372-821B-0C79B014A853}" srcOrd="0" destOrd="0" presId="urn:microsoft.com/office/officeart/2005/8/layout/pList1"/>
    <dgm:cxn modelId="{9C0AFF4E-90B8-49C8-957B-146F23E6BFF6}" type="presParOf" srcId="{4F893277-05BC-4372-821B-0C79B014A853}" destId="{4E10AA44-7C8C-40B7-B412-230B70517D63}" srcOrd="0" destOrd="0" presId="urn:microsoft.com/office/officeart/2005/8/layout/pList1"/>
    <dgm:cxn modelId="{C823FAF6-3996-4AC1-A68D-18CCD0D2C766}" type="presParOf" srcId="{4F893277-05BC-4372-821B-0C79B014A853}" destId="{47C5A1A3-41C2-48C5-9635-E6445B1784A2}" srcOrd="1" destOrd="0" presId="urn:microsoft.com/office/officeart/2005/8/layout/pList1"/>
    <dgm:cxn modelId="{051B3A09-35FB-4A20-816D-8433E36868DD}" type="presParOf" srcId="{6762A922-F1FD-40EA-9950-05A58D617E5D}" destId="{DDDD325F-C8EF-4096-BCB3-3D73B1FDD5C4}" srcOrd="1" destOrd="0" presId="urn:microsoft.com/office/officeart/2005/8/layout/pList1"/>
    <dgm:cxn modelId="{F44CAC5D-F978-46FB-A47C-84112D902990}" type="presParOf" srcId="{6762A922-F1FD-40EA-9950-05A58D617E5D}" destId="{88F129E5-4C3E-4559-8FA9-53E6D69EE7C8}" srcOrd="2" destOrd="0" presId="urn:microsoft.com/office/officeart/2005/8/layout/pList1"/>
    <dgm:cxn modelId="{DEBB4BE9-52F2-4A25-AEC1-ECA4C893E698}" type="presParOf" srcId="{88F129E5-4C3E-4559-8FA9-53E6D69EE7C8}" destId="{C6F88642-02F2-46E5-9A09-E42CAFE1B49A}" srcOrd="0" destOrd="0" presId="urn:microsoft.com/office/officeart/2005/8/layout/pList1"/>
    <dgm:cxn modelId="{862345C2-46C6-4F3F-83B3-BE011D793A85}" type="presParOf" srcId="{88F129E5-4C3E-4559-8FA9-53E6D69EE7C8}" destId="{85D4D88D-8C29-46DB-8C52-060CD6F814C1}" srcOrd="1" destOrd="0" presId="urn:microsoft.com/office/officeart/2005/8/layout/pList1"/>
    <dgm:cxn modelId="{5C5CB2F9-D10B-47A3-9CD9-8EDD22A61014}" type="presParOf" srcId="{6762A922-F1FD-40EA-9950-05A58D617E5D}" destId="{63C1E1E1-F451-4182-86A3-FF978DF85D2E}" srcOrd="3" destOrd="0" presId="urn:microsoft.com/office/officeart/2005/8/layout/pList1"/>
    <dgm:cxn modelId="{97CE0B2A-30B9-4342-A5DB-0058EDCBEA0D}" type="presParOf" srcId="{6762A922-F1FD-40EA-9950-05A58D617E5D}" destId="{62A3B536-C324-4781-9A7B-4FA468C5E5F0}" srcOrd="4" destOrd="0" presId="urn:microsoft.com/office/officeart/2005/8/layout/pList1"/>
    <dgm:cxn modelId="{D25229CC-8F2F-46E6-95FC-4B21F6597C90}" type="presParOf" srcId="{62A3B536-C324-4781-9A7B-4FA468C5E5F0}" destId="{4400D3B7-49D8-4BEC-A1E3-C80CC678B65D}" srcOrd="0" destOrd="0" presId="urn:microsoft.com/office/officeart/2005/8/layout/pList1"/>
    <dgm:cxn modelId="{DC388F9A-9FBB-4CAE-B116-E00D3C9417A6}" type="presParOf" srcId="{62A3B536-C324-4781-9A7B-4FA468C5E5F0}" destId="{CD03A8CA-12F1-40CD-BD99-E7EF3DE137E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0AA44-7C8C-40B7-B412-230B70517D63}">
      <dsp:nvSpPr>
        <dsp:cNvPr id="0" name=""/>
        <dsp:cNvSpPr/>
      </dsp:nvSpPr>
      <dsp:spPr>
        <a:xfrm>
          <a:off x="1608" y="632964"/>
          <a:ext cx="2551330" cy="175786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5A1A3-41C2-48C5-9635-E6445B1784A2}">
      <dsp:nvSpPr>
        <dsp:cNvPr id="0" name=""/>
        <dsp:cNvSpPr/>
      </dsp:nvSpPr>
      <dsp:spPr>
        <a:xfrm>
          <a:off x="1608" y="2390830"/>
          <a:ext cx="2551330" cy="94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Papel</a:t>
          </a:r>
          <a:endParaRPr lang="es-C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R" sz="1900" kern="1200" dirty="0"/>
        </a:p>
      </dsp:txBody>
      <dsp:txXfrm>
        <a:off x="1608" y="2390830"/>
        <a:ext cx="2551330" cy="946543"/>
      </dsp:txXfrm>
    </dsp:sp>
    <dsp:sp modelId="{C6F88642-02F2-46E5-9A09-E42CAFE1B49A}">
      <dsp:nvSpPr>
        <dsp:cNvPr id="0" name=""/>
        <dsp:cNvSpPr/>
      </dsp:nvSpPr>
      <dsp:spPr>
        <a:xfrm>
          <a:off x="2808178" y="632964"/>
          <a:ext cx="2551330" cy="1757866"/>
        </a:xfrm>
        <a:prstGeom prst="roundRect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4D88D-8C29-46DB-8C52-060CD6F814C1}">
      <dsp:nvSpPr>
        <dsp:cNvPr id="0" name=""/>
        <dsp:cNvSpPr/>
      </dsp:nvSpPr>
      <dsp:spPr>
        <a:xfrm>
          <a:off x="2808178" y="2390830"/>
          <a:ext cx="2551330" cy="94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Peso</a:t>
          </a:r>
          <a:endParaRPr lang="es-CR" sz="2400" kern="1200" dirty="0"/>
        </a:p>
      </dsp:txBody>
      <dsp:txXfrm>
        <a:off x="2808178" y="2390830"/>
        <a:ext cx="2551330" cy="946543"/>
      </dsp:txXfrm>
    </dsp:sp>
    <dsp:sp modelId="{4400D3B7-49D8-4BEC-A1E3-C80CC678B65D}">
      <dsp:nvSpPr>
        <dsp:cNvPr id="0" name=""/>
        <dsp:cNvSpPr/>
      </dsp:nvSpPr>
      <dsp:spPr>
        <a:xfrm>
          <a:off x="5614748" y="632964"/>
          <a:ext cx="2551330" cy="1757866"/>
        </a:xfrm>
        <a:prstGeom prst="round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3A8CA-12F1-40CD-BD99-E7EF3DE137E7}">
      <dsp:nvSpPr>
        <dsp:cNvPr id="0" name=""/>
        <dsp:cNvSpPr/>
      </dsp:nvSpPr>
      <dsp:spPr>
        <a:xfrm>
          <a:off x="5614748" y="2390830"/>
          <a:ext cx="2551330" cy="94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400" kern="1200" dirty="0" smtClean="0"/>
            <a:t>Base de datos</a:t>
          </a:r>
          <a:endParaRPr lang="es-CR" sz="2400" kern="1200" dirty="0"/>
        </a:p>
      </dsp:txBody>
      <dsp:txXfrm>
        <a:off x="5614748" y="2390830"/>
        <a:ext cx="2551330" cy="946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7244" indent="-275863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3452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833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6214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7595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8976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31035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75173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B9E68C-200E-46AA-BC21-A95F2EF78052}" type="slidenum">
              <a:rPr lang="en-US" altLang="en-US" sz="1200"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957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7244" indent="-275863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3452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833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6214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7595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8976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31035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75173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CA7695-3663-41A6-A35D-A1A6169F78C1}" type="slidenum">
              <a:rPr lang="en-US" altLang="en-US" sz="1200">
                <a:latin typeface="Times New Roman" pitchFamily="18" charset="0"/>
              </a:rPr>
              <a:pPr eaLnBrk="1" hangingPunct="1"/>
              <a:t>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459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7244" indent="-275863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3452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833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6214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7595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8976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31035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75173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CA7695-3663-41A6-A35D-A1A6169F78C1}" type="slidenum">
              <a:rPr lang="en-US" altLang="en-US" sz="1200">
                <a:latin typeface="Times New Roman" pitchFamily="18" charset="0"/>
              </a:rPr>
              <a:pPr eaLnBrk="1" hangingPunct="1"/>
              <a:t>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18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7244" indent="-275863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3452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833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6214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7595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8976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31035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75173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44F87D-EC4C-4B7D-BB66-EAE21B20E8C2}" type="slidenum">
              <a:rPr lang="en-US" altLang="en-US" sz="1200">
                <a:latin typeface="Times New Roman" pitchFamily="18" charset="0"/>
              </a:rPr>
              <a:pPr eaLnBrk="1" hangingPunct="1"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325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7244" indent="-275863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3452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833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6214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7595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8976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31035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75173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44F87D-EC4C-4B7D-BB66-EAE21B20E8C2}" type="slidenum">
              <a:rPr lang="en-US" altLang="en-US" sz="1200">
                <a:latin typeface="Times New Roman" pitchFamily="18" charset="0"/>
              </a:rPr>
              <a:pPr eaLnBrk="1" hangingPunct="1"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085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7244" indent="-275863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3452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833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6214" indent="-220690" defTabSz="916478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7595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8976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31035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751737" indent="-220690" algn="ctr" defTabSz="91647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813207-A571-4638-9947-2C8B3DD3EACE}" type="slidenum">
              <a:rPr lang="en-US" altLang="en-US" sz="1200">
                <a:latin typeface="Times New Roman" pitchFamily="18" charset="0"/>
              </a:rPr>
              <a:pPr eaLnBrk="1" hangingPunct="1"/>
              <a:t>12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646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243191"/>
            <a:ext cx="7686686" cy="1102519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4"/>
            <a:ext cx="6330212" cy="92536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pic>
        <p:nvPicPr>
          <p:cNvPr id="8" name="Picture 7" descr="int_lookins_hrz_rgb_wht_2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2" y="1447525"/>
            <a:ext cx="1969926" cy="579489"/>
          </a:xfrm>
          <a:prstGeom prst="rect">
            <a:avLst/>
          </a:prstGeom>
        </p:spPr>
      </p:pic>
      <p:pic>
        <p:nvPicPr>
          <p:cNvPr id="10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4798071"/>
            <a:ext cx="9144000" cy="345430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86800" y="4867275"/>
            <a:ext cx="0" cy="178594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7" y="4848224"/>
            <a:ext cx="349092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4798071"/>
            <a:ext cx="9144000" cy="345430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2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86800" y="4867275"/>
            <a:ext cx="0" cy="178594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7" y="4848224"/>
            <a:ext cx="349092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432" y="1875130"/>
            <a:ext cx="2256638" cy="13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355677"/>
            <a:ext cx="7686686" cy="1102519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 smtClean="0"/>
              <a:t>28pt Light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2"/>
            <a:ext cx="6330212" cy="92536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DA00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12pt Medium Subhead, Date, Etc.</a:t>
            </a:r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445773" y="1291835"/>
            <a:ext cx="1252119" cy="7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545868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8D-03F9-45A6-871F-9F0F035C451C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5617" y="787077"/>
            <a:ext cx="8167047" cy="39701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74156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16000"/>
            <a:ext cx="8229600" cy="365300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18pt Medium Sub Line</a:t>
            </a:r>
          </a:p>
          <a:p>
            <a:pPr lvl="1"/>
            <a:r>
              <a:rPr lang="en-US" dirty="0" smtClean="0"/>
              <a:t>18pt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E831-556D-46EB-9267-AF3DEBCCA8FE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smtClean="0"/>
              <a:t>28pt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73038" indent="-173038">
              <a:lnSpc>
                <a:spcPct val="90000"/>
              </a:lnSpc>
              <a:defRPr sz="44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400050" indent="-225425">
              <a:buFont typeface="Lucida Grande"/>
              <a:buChar char="−"/>
              <a:defRPr sz="1200">
                <a:latin typeface="Neo Sans Intel Medium"/>
                <a:cs typeface="Neo Sans Intel Medium"/>
              </a:defRPr>
            </a:lvl2pPr>
            <a:lvl3pPr marL="685800" indent="-228600"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44pt Light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BE7C-0BAF-4022-8ABB-1DA4202F29F0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2" y="2761161"/>
            <a:ext cx="8220076" cy="1764587"/>
          </a:xfrm>
        </p:spPr>
        <p:txBody>
          <a:bodyPr anchor="t" anchorCtr="0"/>
          <a:lstStyle>
            <a:lvl1pPr marL="173038" indent="-173038">
              <a:defRPr sz="36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12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685800" indent="-228600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1"/>
            <a:r>
              <a:rPr lang="en-US" dirty="0" smtClean="0"/>
              <a:t>12 point medium subhead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11970"/>
            <a:ext cx="8229600" cy="2133130"/>
          </a:xfrm>
        </p:spPr>
        <p:txBody>
          <a:bodyPr anchor="b" anchorCtr="0"/>
          <a:lstStyle/>
          <a:p>
            <a:pPr lvl="0"/>
            <a:r>
              <a:rPr lang="en-US" dirty="0" smtClean="0"/>
              <a:t>28pt Light Text</a:t>
            </a:r>
          </a:p>
        </p:txBody>
      </p:sp>
    </p:spTree>
    <p:extLst>
      <p:ext uri="{BB962C8B-B14F-4D97-AF65-F5344CB8AC3E}">
        <p14:creationId xmlns:p14="http://schemas.microsoft.com/office/powerpoint/2010/main" val="182563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200150"/>
            <a:ext cx="4032621" cy="346182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971" y="1200150"/>
            <a:ext cx="3946833" cy="346182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3F73-0DA8-4896-84DD-0163421F0A20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1E14-7188-447C-A953-4219C79B0B81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F9E0-ED3D-4666-B16A-414B3C07BE4E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7222"/>
            <a:ext cx="8229600" cy="5141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7" y="775504"/>
            <a:ext cx="8167047" cy="38945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16pt Regular Big Bullet One</a:t>
            </a:r>
          </a:p>
          <a:p>
            <a:pPr lvl="2"/>
            <a:r>
              <a:rPr lang="en-US" dirty="0" smtClean="0"/>
              <a:t>Sub-bullet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fld id="{22D416CF-A1E6-4D40-9DAE-4601CAB527B1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rgbClr val="0070C0"/>
                </a:solidFill>
                <a:latin typeface="Neo Sans Inte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725284" y="4883769"/>
            <a:ext cx="0" cy="178594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8262870" y="4864100"/>
            <a:ext cx="355612" cy="2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64" r:id="rId6"/>
    <p:sldLayoutId id="2147483652" r:id="rId7"/>
    <p:sldLayoutId id="2147483654" r:id="rId8"/>
    <p:sldLayoutId id="2147483655" r:id="rId9"/>
    <p:sldLayoutId id="2147483651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Neo Sans Intel Ligh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sz="18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225425" indent="-225425" algn="l" defTabSz="457200" rtl="0" eaLnBrk="1" latinLnBrk="0" hangingPunct="1">
        <a:spcBef>
          <a:spcPts val="800"/>
        </a:spcBef>
        <a:buFont typeface="Wingdings" charset="2"/>
        <a:buChar char="§"/>
        <a:defRPr sz="1600" kern="1200" baseline="0">
          <a:solidFill>
            <a:schemeClr val="accent2">
              <a:lumMod val="75000"/>
            </a:schemeClr>
          </a:solidFill>
          <a:latin typeface="Neo Sans Intel"/>
          <a:ea typeface="+mn-ea"/>
          <a:cs typeface="Neo Sans Intel Medium"/>
        </a:defRPr>
      </a:lvl2pPr>
      <a:lvl3pPr marL="571500" indent="-228600" algn="l" defTabSz="457200" rtl="0" eaLnBrk="1" latinLnBrk="0" hangingPunct="1">
        <a:spcBef>
          <a:spcPts val="400"/>
        </a:spcBef>
        <a:buFont typeface="Wingdings" charset="2"/>
        <a:buChar char="§"/>
        <a:defRPr sz="1600" kern="1200">
          <a:solidFill>
            <a:schemeClr val="accent2">
              <a:lumMod val="75000"/>
            </a:schemeClr>
          </a:solidFill>
          <a:latin typeface="Neo Sans Intel"/>
          <a:ea typeface="+mn-ea"/>
          <a:cs typeface="Neo Sans Intel"/>
        </a:defRPr>
      </a:lvl3pPr>
      <a:lvl4pPr marL="969963" indent="-228600" algn="l" defTabSz="457200" rtl="0" eaLnBrk="1" latinLnBrk="0" hangingPunct="1">
        <a:spcBef>
          <a:spcPts val="200"/>
        </a:spcBef>
        <a:buFont typeface="Arial"/>
        <a:buChar char="–"/>
        <a:defRPr sz="1600" kern="1200">
          <a:solidFill>
            <a:schemeClr val="accent2">
              <a:lumMod val="75000"/>
            </a:schemeClr>
          </a:solidFill>
          <a:latin typeface="Neo Sans Intel"/>
          <a:ea typeface="+mn-ea"/>
          <a:cs typeface="Neo Sans Intel"/>
        </a:defRPr>
      </a:lvl4pPr>
      <a:lvl5pPr marL="1319213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accent2">
              <a:lumMod val="75000"/>
            </a:schemeClr>
          </a:solidFill>
          <a:latin typeface="Neo Sans Intel"/>
          <a:ea typeface="+mn-ea"/>
          <a:cs typeface="Neo Sans Int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3" name="Rectangle 1033"/>
          <p:cNvSpPr>
            <a:spLocks noGrp="1" noChangeArrowheads="1"/>
          </p:cNvSpPr>
          <p:nvPr>
            <p:ph type="ctrTitle"/>
          </p:nvPr>
        </p:nvSpPr>
        <p:spPr>
          <a:xfrm>
            <a:off x="455613" y="1994833"/>
            <a:ext cx="7686686" cy="1102519"/>
          </a:xfrm>
        </p:spPr>
        <p:txBody>
          <a:bodyPr/>
          <a:lstStyle/>
          <a:p>
            <a:pPr eaLnBrk="1" hangingPunct="1">
              <a:defRPr/>
            </a:pPr>
            <a:r>
              <a:rPr lang="en-US" spc="160" dirty="0" smtClean="0">
                <a:latin typeface="+mj-lt"/>
              </a:rPr>
              <a:t>ECOHUBS</a:t>
            </a:r>
            <a:endParaRPr lang="en-US" spc="160" dirty="0" smtClean="0">
              <a:latin typeface="+mj-lt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455613" y="3951573"/>
            <a:ext cx="6975334" cy="925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1200" b="0" kern="1200" baseline="0">
                <a:solidFill>
                  <a:schemeClr val="bg1"/>
                </a:solidFill>
                <a:latin typeface="Neo Sans Intel Medium"/>
                <a:ea typeface="+mn-ea"/>
                <a:cs typeface="Neo Sans Intel Medium"/>
              </a:defRPr>
            </a:lvl1pPr>
            <a:lvl2pPr marL="457200" indent="0" algn="ctr" defTabSz="457200" rtl="0" eaLnBrk="1" latinLnBrk="0" hangingPunct="1">
              <a:spcBef>
                <a:spcPts val="800"/>
              </a:spcBef>
              <a:buFont typeface="Wingdings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Neo Sans Intel"/>
                <a:ea typeface="+mn-ea"/>
                <a:cs typeface="Neo Sans Intel Medium"/>
              </a:defRPr>
            </a:lvl2pPr>
            <a:lvl3pPr marL="914400" indent="0" algn="ctr" defTabSz="457200" rtl="0" eaLnBrk="1" latinLnBrk="0" hangingPunct="1">
              <a:spcBef>
                <a:spcPts val="400"/>
              </a:spcBef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Neo Sans Intel"/>
                <a:ea typeface="+mn-ea"/>
                <a:cs typeface="Neo Sans Intel"/>
              </a:defRPr>
            </a:lvl3pPr>
            <a:lvl4pPr marL="1371600" indent="0" algn="ctr" defTabSz="457200" rtl="0" eaLnBrk="1" latinLnBrk="0" hangingPunct="1">
              <a:spcBef>
                <a:spcPts val="2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Neo Sans Intel"/>
                <a:ea typeface="+mn-ea"/>
                <a:cs typeface="Neo Sans Inte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Neo Sans Intel"/>
                <a:ea typeface="+mn-ea"/>
                <a:cs typeface="Neo Sans Inte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 smtClean="0">
                <a:latin typeface="Intel Clear" panose="020B0604020203020204" pitchFamily="34" charset="0"/>
              </a:rPr>
              <a:t>Developers: </a:t>
            </a:r>
            <a:r>
              <a:rPr lang="es-CR" sz="1600" dirty="0" smtClean="0"/>
              <a:t>Valeska </a:t>
            </a:r>
            <a:r>
              <a:rPr lang="es-CR" sz="1600" dirty="0"/>
              <a:t>Mora, Catalina Sánchez y Alejandra Soto.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Intel Clear" panose="020B0604020203020204" pitchFamily="34" charset="0"/>
              </a:rPr>
              <a:t>Scrum Master: Alex Villegas.</a:t>
            </a:r>
          </a:p>
        </p:txBody>
      </p:sp>
    </p:spTree>
    <p:extLst>
      <p:ext uri="{BB962C8B-B14F-4D97-AF65-F5344CB8AC3E}">
        <p14:creationId xmlns:p14="http://schemas.microsoft.com/office/powerpoint/2010/main" val="1933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176020"/>
            <a:ext cx="5943600" cy="2791460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7200" y="236734"/>
            <a:ext cx="8229600" cy="514110"/>
          </a:xfrm>
        </p:spPr>
        <p:txBody>
          <a:bodyPr/>
          <a:lstStyle/>
          <a:p>
            <a:r>
              <a:rPr lang="es-CR" dirty="0" smtClean="0"/>
              <a:t>Home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92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36734"/>
            <a:ext cx="8229600" cy="514110"/>
          </a:xfrm>
        </p:spPr>
        <p:txBody>
          <a:bodyPr/>
          <a:lstStyle/>
          <a:p>
            <a:r>
              <a:rPr lang="es-CR" dirty="0" smtClean="0"/>
              <a:t>Home</a:t>
            </a:r>
            <a:endParaRPr lang="es-C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094740"/>
            <a:ext cx="5943600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Conclusiones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Resultado de imagen para recycling process proble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9"/>
          <a:stretch/>
        </p:blipFill>
        <p:spPr bwMode="auto">
          <a:xfrm>
            <a:off x="1888435" y="84483"/>
            <a:ext cx="5367130" cy="47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089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631063"/>
            <a:ext cx="71437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607"/>
            <a:ext cx="8229600" cy="545868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Objetivos</a:t>
            </a:r>
            <a:endParaRPr lang="en-US" altLang="en-US" sz="2400" i="1" dirty="0" smtClean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9291"/>
            <a:ext cx="8080023" cy="32575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altLang="en-US" noProof="1" smtClean="0">
                <a:effectLst/>
              </a:rPr>
              <a:t>General</a:t>
            </a:r>
          </a:p>
          <a:p>
            <a:pPr lvl="2" algn="just">
              <a:spcBef>
                <a:spcPts val="800"/>
              </a:spcBef>
              <a:spcAft>
                <a:spcPts val="800"/>
              </a:spcAft>
              <a:buFont typeface="Symbol" pitchFamily="18" charset="2"/>
              <a:buChar char="·"/>
            </a:pPr>
            <a:r>
              <a:rPr lang="es-CR" sz="1800" dirty="0" smtClean="0"/>
              <a:t>Desarrollar </a:t>
            </a:r>
            <a:r>
              <a:rPr lang="es-CR" sz="1800" dirty="0"/>
              <a:t>un prototipo de basurero inteligente que convierta el material reciclado a </a:t>
            </a:r>
            <a:r>
              <a:rPr lang="es-CR" sz="1800" dirty="0" err="1"/>
              <a:t>Ecolones</a:t>
            </a:r>
            <a:r>
              <a:rPr lang="es-CR" sz="1800" dirty="0" smtClean="0"/>
              <a:t>.</a:t>
            </a:r>
            <a:endParaRPr lang="en-US" altLang="en-US" sz="1800" i="1" dirty="0" smtClean="0">
              <a:effectLst/>
            </a:endParaRP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altLang="en-US" noProof="1" smtClean="0">
                <a:effectLst/>
              </a:rPr>
              <a:t>Espec</a:t>
            </a:r>
            <a:r>
              <a:rPr lang="es-CR" altLang="en-US" noProof="1" smtClean="0">
                <a:effectLst/>
              </a:rPr>
              <a:t>íficos</a:t>
            </a:r>
          </a:p>
          <a:p>
            <a:pPr lvl="2" algn="just">
              <a:spcBef>
                <a:spcPts val="800"/>
              </a:spcBef>
              <a:spcAft>
                <a:spcPts val="800"/>
              </a:spcAft>
              <a:buFont typeface="Symbol" pitchFamily="18" charset="2"/>
              <a:buChar char="·"/>
            </a:pPr>
            <a:r>
              <a:rPr lang="es-CR" sz="1800" dirty="0"/>
              <a:t>Construir el hardware necesario para pesar el material reciclado.</a:t>
            </a:r>
          </a:p>
          <a:p>
            <a:pPr lvl="2" algn="just">
              <a:spcBef>
                <a:spcPts val="800"/>
              </a:spcBef>
              <a:spcAft>
                <a:spcPts val="800"/>
              </a:spcAft>
              <a:buFont typeface="Symbol" pitchFamily="18" charset="2"/>
              <a:buChar char="·"/>
            </a:pPr>
            <a:r>
              <a:rPr lang="es-CR" sz="1800" dirty="0"/>
              <a:t>Crear un sistema web para convertir el material reciclado a </a:t>
            </a:r>
            <a:r>
              <a:rPr lang="es-CR" sz="1800" dirty="0" err="1"/>
              <a:t>Ecolones</a:t>
            </a:r>
            <a:r>
              <a:rPr lang="es-CR" sz="1800" dirty="0"/>
              <a:t>.</a:t>
            </a:r>
          </a:p>
          <a:p>
            <a:pPr marL="342900" lvl="2" indent="0" algn="just" eaLnBrk="1" hangingPunct="1">
              <a:spcBef>
                <a:spcPts val="800"/>
              </a:spcBef>
              <a:spcAft>
                <a:spcPts val="800"/>
              </a:spcAft>
              <a:buNone/>
            </a:pPr>
            <a:endParaRPr lang="en-US" altLang="en-US" sz="1800" dirty="0" smtClean="0">
              <a:effectLst/>
            </a:endParaRP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82040" y="4843599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28605"/>
            <a:ext cx="8229600" cy="545868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Alcance</a:t>
            </a:r>
            <a:endParaRPr lang="en-US" altLang="en-US" sz="2400" dirty="0" smtClean="0"/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82040" y="4843599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84237"/>
              </p:ext>
            </p:extLst>
          </p:nvPr>
        </p:nvGraphicFramePr>
        <p:xfrm>
          <a:off x="455613" y="787400"/>
          <a:ext cx="8167687" cy="397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1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80" y="265096"/>
            <a:ext cx="7772400" cy="58221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Materiales</a:t>
            </a:r>
            <a:endParaRPr lang="en-US" altLang="en-US" dirty="0" smtClean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0" y="1216680"/>
            <a:ext cx="3810000" cy="3257550"/>
          </a:xfrm>
        </p:spPr>
        <p:txBody>
          <a:bodyPr>
            <a:normAutofit/>
          </a:bodyPr>
          <a:lstStyle/>
          <a:p>
            <a:pPr lvl="1" algn="just">
              <a:spcAft>
                <a:spcPts val="800"/>
              </a:spcAft>
            </a:pPr>
            <a:r>
              <a:rPr lang="en-US" altLang="en-US" sz="2000" noProof="1" smtClean="0"/>
              <a:t>MDF</a:t>
            </a:r>
            <a:endParaRPr lang="en-US" altLang="en-US" sz="2000" noProof="1"/>
          </a:p>
          <a:p>
            <a:pPr lvl="1" algn="just">
              <a:spcAft>
                <a:spcPts val="800"/>
              </a:spcAft>
            </a:pPr>
            <a:r>
              <a:rPr lang="en-US" altLang="en-US" sz="2000" noProof="1" smtClean="0"/>
              <a:t>Raspberry </a:t>
            </a:r>
            <a:r>
              <a:rPr lang="en-US" altLang="en-US" sz="2000" noProof="1"/>
              <a:t>pi</a:t>
            </a:r>
          </a:p>
          <a:p>
            <a:pPr lvl="1" algn="just">
              <a:spcAft>
                <a:spcPts val="800"/>
              </a:spcAft>
            </a:pPr>
            <a:r>
              <a:rPr lang="en-US" altLang="en-US" sz="2000" noProof="1" smtClean="0"/>
              <a:t>Abanico </a:t>
            </a:r>
            <a:r>
              <a:rPr lang="en-US" altLang="en-US" sz="2000" noProof="1"/>
              <a:t>para electrónica</a:t>
            </a:r>
          </a:p>
          <a:p>
            <a:pPr lvl="1" algn="just">
              <a:spcAft>
                <a:spcPts val="800"/>
              </a:spcAft>
            </a:pPr>
            <a:r>
              <a:rPr lang="en-US" altLang="en-US" sz="2000" noProof="1" smtClean="0"/>
              <a:t>Celda </a:t>
            </a:r>
            <a:r>
              <a:rPr lang="en-US" altLang="en-US" sz="2000" noProof="1"/>
              <a:t>de carga de 20 kg</a:t>
            </a:r>
          </a:p>
          <a:p>
            <a:pPr lvl="1" algn="just">
              <a:spcAft>
                <a:spcPts val="800"/>
              </a:spcAft>
            </a:pPr>
            <a:r>
              <a:rPr lang="en-US" altLang="en-US" sz="2000" noProof="1" smtClean="0"/>
              <a:t>Módulo </a:t>
            </a:r>
            <a:r>
              <a:rPr lang="en-US" altLang="en-US" sz="2000" noProof="1"/>
              <a:t>de sensor de peso Hx711</a:t>
            </a:r>
          </a:p>
          <a:p>
            <a:pPr lvl="1" algn="just">
              <a:spcAft>
                <a:spcPts val="800"/>
              </a:spcAft>
            </a:pPr>
            <a:r>
              <a:rPr lang="en-US" altLang="en-US" sz="2000" noProof="1" smtClean="0"/>
              <a:t>Jumpers</a:t>
            </a:r>
            <a:endParaRPr lang="en-US" altLang="en-US" sz="2000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1922" name="Picture 2" descr="Imagen relacionada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92" y="1783522"/>
            <a:ext cx="2339147" cy="23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80" y="265096"/>
            <a:ext cx="7772400" cy="58221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Software</a:t>
            </a:r>
            <a:endParaRPr lang="en-US" altLang="en-US" dirty="0" smtClean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2647" y="1256782"/>
            <a:ext cx="3810000" cy="3257550"/>
          </a:xfrm>
        </p:spPr>
        <p:txBody>
          <a:bodyPr/>
          <a:lstStyle/>
          <a:p>
            <a:pPr algn="just" eaLnBrk="1" hangingPunct="1"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altLang="en-US" sz="2400" b="1" noProof="1" smtClean="0"/>
              <a:t>Python</a:t>
            </a:r>
            <a:r>
              <a:rPr lang="en-US" altLang="en-US" sz="2400" b="1" dirty="0" smtClean="0"/>
              <a:t>:</a:t>
            </a:r>
            <a:endParaRPr lang="en-US" altLang="en-US" sz="2400" b="1" noProof="1" smtClean="0"/>
          </a:p>
          <a:p>
            <a:pPr lvl="1" algn="just" ea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en-US" sz="2000" noProof="1" smtClean="0"/>
              <a:t>Rasperry pi</a:t>
            </a:r>
            <a:endParaRPr lang="en-US" altLang="en-US" sz="2000" noProof="1"/>
          </a:p>
          <a:p>
            <a:pPr lvl="1" algn="just" eaLnBrk="1" hangingPunct="1">
              <a:spcBef>
                <a:spcPts val="800"/>
              </a:spcBef>
              <a:spcAft>
                <a:spcPts val="800"/>
              </a:spcAft>
            </a:pPr>
            <a:r>
              <a:rPr lang="es-CR" sz="2000" dirty="0" smtClean="0"/>
              <a:t>Hx711</a:t>
            </a:r>
          </a:p>
          <a:p>
            <a:pPr lvl="1" algn="just">
              <a:spcAft>
                <a:spcPts val="800"/>
              </a:spcAft>
            </a:pPr>
            <a:r>
              <a:rPr lang="es-CR" sz="2000" dirty="0"/>
              <a:t>Http </a:t>
            </a:r>
            <a:r>
              <a:rPr lang="es-CR" sz="2000" dirty="0" smtClean="0"/>
              <a:t>server</a:t>
            </a:r>
            <a:endParaRPr lang="en-US" altLang="en-US" sz="2000" dirty="0" smtClean="0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602354" y="1256782"/>
            <a:ext cx="3810000" cy="3257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smtClean="0"/>
              <a:t>Angular:</a:t>
            </a:r>
            <a:endParaRPr lang="en-US" altLang="en-US" sz="2400" dirty="0" smtClean="0"/>
          </a:p>
          <a:p>
            <a:pPr lvl="1" ea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en-US" sz="2000" noProof="1" smtClean="0"/>
              <a:t>UI</a:t>
            </a:r>
            <a:endParaRPr lang="en-US" altLang="en-US" sz="2000" noProof="1" smtClean="0"/>
          </a:p>
          <a:p>
            <a:pPr lvl="1" eaLnBrk="1" hangingPunct="1"/>
            <a:r>
              <a:rPr lang="en-US" altLang="en-US" sz="2000" noProof="1" smtClean="0"/>
              <a:t>Local</a:t>
            </a:r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30161" y="4869656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3972" name="Picture 4" descr="Resultado de imagen para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60" y="1956124"/>
            <a:ext cx="1104110" cy="110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Picture 6" descr="Resultado de imagen para angularjs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68" y="1851627"/>
            <a:ext cx="1313103" cy="13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41402" y="1056750"/>
            <a:ext cx="5504" cy="290285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36734"/>
            <a:ext cx="8229600" cy="514110"/>
          </a:xfrm>
        </p:spPr>
        <p:txBody>
          <a:bodyPr/>
          <a:lstStyle/>
          <a:p>
            <a:r>
              <a:rPr lang="es-CR" dirty="0" smtClean="0"/>
              <a:t>App</a:t>
            </a:r>
            <a:endParaRPr lang="es-C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012236"/>
            <a:ext cx="5943600" cy="35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079" y="228600"/>
            <a:ext cx="5943600" cy="4614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97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Custom 3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_PPT_LgtTmplt_WideScrn_v13.potx" id="{D114FAA1-87C5-49D2-82CD-7F9F186678D6}" vid="{51C8FEB5-1957-4D2E-A71E-0C5E528FF3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EFD27C622784E99DD26333E340A3A" ma:contentTypeVersion="0" ma:contentTypeDescription="Create a new document." ma:contentTypeScope="" ma:versionID="a3375d0a8de0ba4e920623deb0585c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94CEB7-C599-43FA-9AF2-ECB30E79C8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B72180-4742-4535-A8CA-28FAB87933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196D5-4F9B-45D7-9F21-ACCD4A3C8330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 Template WideScr</Template>
  <TotalTime>4138</TotalTime>
  <Words>116</Words>
  <Application>Microsoft Office PowerPoint</Application>
  <PresentationFormat>On-screen Show (16:9)</PresentationFormat>
  <Paragraphs>48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Intel Clear</vt:lpstr>
      <vt:lpstr>Lucida Grande</vt:lpstr>
      <vt:lpstr>Neo Sans Intel</vt:lpstr>
      <vt:lpstr>Neo Sans Intel Light</vt:lpstr>
      <vt:lpstr>Neo Sans Intel Medium</vt:lpstr>
      <vt:lpstr>Symbol</vt:lpstr>
      <vt:lpstr>Times New Roman</vt:lpstr>
      <vt:lpstr>Wingdings</vt:lpstr>
      <vt:lpstr>Office Theme</vt:lpstr>
      <vt:lpstr>ECOHUBS</vt:lpstr>
      <vt:lpstr>PowerPoint Presentation</vt:lpstr>
      <vt:lpstr>PowerPoint Presentation</vt:lpstr>
      <vt:lpstr>Objetivos</vt:lpstr>
      <vt:lpstr>Alcance</vt:lpstr>
      <vt:lpstr>Materiales</vt:lpstr>
      <vt:lpstr>Software</vt:lpstr>
      <vt:lpstr>App</vt:lpstr>
      <vt:lpstr>PowerPoint Presentation</vt:lpstr>
      <vt:lpstr>Home</vt:lpstr>
      <vt:lpstr>Home</vt:lpstr>
      <vt:lpstr>Conclusiones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28pt Light Title of Presentation Title of Presentation Line Two</dc:title>
  <dc:creator>cglee1</dc:creator>
  <cp:keywords>CTPClassification=CTP_NT</cp:keywords>
  <cp:lastModifiedBy>Mora Castro, Allyson V</cp:lastModifiedBy>
  <cp:revision>574</cp:revision>
  <dcterms:created xsi:type="dcterms:W3CDTF">2014-03-13T16:34:36Z</dcterms:created>
  <dcterms:modified xsi:type="dcterms:W3CDTF">2019-08-06T04:35:20Z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0x010100F23EFD27C622784E99DD26333E340A3A</vt:lpwstr>
  </property>
  <property fmtid="{D5CDD505-2E9C-101B-9397-08002B2CF9AE}" pid="3" name="TitusGUID">
    <vt:lpwstr>f3790cb0-2d98-4e56-87d6-77f0bd07b02d</vt:lpwstr>
  </property>
  <property fmtid="{D5CDD505-2E9C-101B-9397-08002B2CF9AE}" pid="4" name="CTPClassification">
    <vt:lpwstr>CTP_NT</vt:lpwstr>
  </property>
  <property fmtid="{D5CDD505-2E9C-101B-9397-08002B2CF9AE}" pid="5" name="CTP_TimeStamp">
    <vt:lpwstr>2019-05-29 19:26:15Z</vt:lpwstr>
  </property>
  <property fmtid="{D5CDD505-2E9C-101B-9397-08002B2CF9AE}" pid="6" name="CTP_BU">
    <vt:lpwstr>NA</vt:lpwstr>
  </property>
  <property fmtid="{D5CDD505-2E9C-101B-9397-08002B2CF9AE}" pid="7" name="CTP_IDSID">
    <vt:lpwstr>NA</vt:lpwstr>
  </property>
  <property fmtid="{D5CDD505-2E9C-101B-9397-08002B2CF9AE}" pid="8" name="CTP_WWID">
    <vt:lpwstr>NA</vt:lpwstr>
  </property>
  <property fmtid="{D5CDD505-2E9C-101B-9397-08002B2CF9AE}" pid="9" name="Tfs.IsStoryboard">
    <vt:bool>true</vt:bool>
  </property>
</Properties>
</file>