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Introduction" id="{B9B51309-D148-4332-87C2-07BE32FBCA3B}">
          <p14:sldIdLst>
            <p14:sldId id="27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14" autoAdjust="0"/>
  </p:normalViewPr>
  <p:slideViewPr>
    <p:cSldViewPr snapToGrid="0">
      <p:cViewPr varScale="1">
        <p:scale>
          <a:sx n="83" d="100"/>
          <a:sy n="83" d="100"/>
        </p:scale>
        <p:origin x="96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0" y="0"/>
            <a:ext cx="12192000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5542" y="172734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262784"/>
            <a:ext cx="12192000" cy="659521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0" y="0"/>
            <a:ext cx="12192000" cy="231493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968" y="151045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3968" y="941749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yoh/mlcla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bg-BG" sz="4800" dirty="0">
                <a:solidFill>
                  <a:schemeClr val="bg1"/>
                </a:solidFill>
              </a:rPr>
              <a:t>Машинно самообучение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>
                <a:solidFill>
                  <a:schemeClr val="bg1"/>
                </a:solidFill>
                <a:latin typeface="+mj-lt"/>
              </a:rPr>
              <a:t>Въведение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8BC9-7513-4BCB-8270-97C7CCE8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курса</a:t>
            </a:r>
            <a:endParaRPr lang="en-US" dirty="0"/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1B6B2999-3FCB-4A85-A5BB-77242DED7C92}"/>
              </a:ext>
            </a:extLst>
          </p:cNvPr>
          <p:cNvSpPr txBox="1">
            <a:spLocks/>
          </p:cNvSpPr>
          <p:nvPr/>
        </p:nvSpPr>
        <p:spPr>
          <a:xfrm>
            <a:off x="657356" y="1571007"/>
            <a:ext cx="8394046" cy="378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Линеийна регресия (на една променлива и на много променливи)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Логистична регресия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регуларизация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bg-BG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Невронни мрежи (представяне и обучение)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SVM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К-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means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PCA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Откриване на аномалии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Deep neural networks (</a:t>
            </a: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каласификация на изображения)</a:t>
            </a:r>
          </a:p>
        </p:txBody>
      </p:sp>
    </p:spTree>
    <p:extLst>
      <p:ext uri="{BB962C8B-B14F-4D97-AF65-F5344CB8AC3E}">
        <p14:creationId xmlns:p14="http://schemas.microsoft.com/office/powerpoint/2010/main" val="193264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670A-6C74-4804-AA0D-6E8B3B6D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излечете максимума от курса</a:t>
            </a:r>
            <a:endParaRPr lang="en-US" dirty="0"/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2FEF84E0-9FC5-446B-A79C-A32AD3DC1EBE}"/>
              </a:ext>
            </a:extLst>
          </p:cNvPr>
          <p:cNvSpPr txBox="1">
            <a:spLocks/>
          </p:cNvSpPr>
          <p:nvPr/>
        </p:nvSpPr>
        <p:spPr>
          <a:xfrm>
            <a:off x="657356" y="1571007"/>
            <a:ext cx="8394046" cy="378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Опитайте сами да имплементирате алгоритъма</a:t>
            </a:r>
          </a:p>
          <a:p>
            <a:pPr>
              <a:spcAft>
                <a:spcPts val="600"/>
              </a:spcAft>
              <a:defRPr/>
            </a:pPr>
            <a:endParaRPr lang="bg-BG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bg-BG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Домашни (изцяло опционални)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bg-BG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1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Segoe UI Light" panose="020B0502040204020203" pitchFamily="34" charset="0"/>
                <a:cs typeface="Segoe UI Light" panose="020B0502040204020203" pitchFamily="34" charset="0"/>
              </a:rPr>
              <a:t>Материали за курса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bg-BG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Материалите и данни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bg-BG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 домашните може да намерите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Go to free PowerPoint training"/>
              </a:rPr>
              <a:t>https://github.com/valyoh/mlclass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>
                <a:latin typeface="Segoe UI Light" panose="020B0502040204020203" pitchFamily="34" charset="0"/>
                <a:cs typeface="Segoe UI Light" panose="020B0502040204020203" pitchFamily="34" charset="0"/>
              </a:rPr>
              <a:t>Машинно самообучение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524707"/>
            <a:ext cx="4875342" cy="430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Машинното самообучение е клон на изкуственият интелект.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Изследванията в областта на машинното самообучение засягат създаването на компютърни програми, способни да придобиват нови знания или да подобряват вече придобити знания чрез използване на постъпващата информация.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Най-общо една самообучаваща система е предназначена да научава описание на определено понятие чрез използване на зададено множество от негови примери. Примерите на понятието могат да бъдат положителни или отрицателни.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AAA3D-7852-4668-A777-1FC261DCF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74" y="1828801"/>
            <a:ext cx="5775765" cy="34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7725-4106-4587-BDC1-E96B5672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машинно самообучение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A629C-5F5B-44C8-8675-7C58401B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92" y="2314937"/>
            <a:ext cx="7904404" cy="3480266"/>
          </a:xfrm>
          <a:prstGeom prst="rect">
            <a:avLst/>
          </a:prstGeom>
        </p:spPr>
      </p:pic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4704984D-4BF8-4B40-B825-B02C97BD34FE}"/>
              </a:ext>
            </a:extLst>
          </p:cNvPr>
          <p:cNvSpPr txBox="1">
            <a:spLocks/>
          </p:cNvSpPr>
          <p:nvPr/>
        </p:nvSpPr>
        <p:spPr>
          <a:xfrm>
            <a:off x="703655" y="1506027"/>
            <a:ext cx="8394046" cy="352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Обучение с учител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Самообучение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61875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C25C-8174-4A51-A055-1FCF120C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обучение с учител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D0DE9-40D6-4DF2-93BC-C0567BFFC97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09" y="1507076"/>
            <a:ext cx="7687695" cy="3843847"/>
          </a:xfr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95860CD4-C4A9-42F2-9387-17647CC67D56}"/>
              </a:ext>
            </a:extLst>
          </p:cNvPr>
          <p:cNvSpPr txBox="1">
            <a:spLocks/>
          </p:cNvSpPr>
          <p:nvPr/>
        </p:nvSpPr>
        <p:spPr>
          <a:xfrm>
            <a:off x="638360" y="1397386"/>
            <a:ext cx="4581821" cy="5049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bg-BG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Проложения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Спам или не е спам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Предвиждане на цена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Разпознаване на образи</a:t>
            </a:r>
          </a:p>
          <a:p>
            <a:pPr>
              <a:spcAft>
                <a:spcPts val="600"/>
              </a:spcAft>
              <a:defRPr/>
            </a:pPr>
            <a:endParaRPr lang="bg-BG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bg-BG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Представителни алгоритми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Логистична регресия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Линейна регресия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SVM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Невронни мрежи</a:t>
            </a:r>
          </a:p>
        </p:txBody>
      </p:sp>
    </p:spTree>
    <p:extLst>
      <p:ext uri="{BB962C8B-B14F-4D97-AF65-F5344CB8AC3E}">
        <p14:creationId xmlns:p14="http://schemas.microsoft.com/office/powerpoint/2010/main" val="238428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5438-9D03-4F70-8ACE-A0D87295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обучение без учител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54718-E07E-4241-9C0A-A40E91F4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84" y="1944664"/>
            <a:ext cx="5486411" cy="3657607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0CC0859F-33F8-4CB6-8014-900614D8B353}"/>
              </a:ext>
            </a:extLst>
          </p:cNvPr>
          <p:cNvSpPr txBox="1">
            <a:spLocks/>
          </p:cNvSpPr>
          <p:nvPr/>
        </p:nvSpPr>
        <p:spPr>
          <a:xfrm>
            <a:off x="657356" y="1571007"/>
            <a:ext cx="5118411" cy="467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bg-BG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Приложения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Организация на клъстери от компютри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Анализ на социални мрежи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Маркетингова сегментация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Анализ на астрономически данни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bg-BG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bg-BG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Представителни алгоритми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K-Means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CURE</a:t>
            </a:r>
            <a:endParaRPr lang="bg-BG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2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B44A-FA04-48B2-8A7D-37F16E9D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на обучението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159CA8-68E9-48DD-B434-DA7BC5A6F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9" y="3429000"/>
            <a:ext cx="4804578" cy="2702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B36582-A50A-4F10-8111-951D4609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69" y="2772371"/>
            <a:ext cx="4374259" cy="3375953"/>
          </a:xfrm>
          <a:prstGeom prst="rect">
            <a:avLst/>
          </a:prstGeom>
        </p:spPr>
      </p:pic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F25611D0-59F1-4759-93D8-716CF1FC72F8}"/>
              </a:ext>
            </a:extLst>
          </p:cNvPr>
          <p:cNvSpPr txBox="1">
            <a:spLocks/>
          </p:cNvSpPr>
          <p:nvPr/>
        </p:nvSpPr>
        <p:spPr>
          <a:xfrm>
            <a:off x="657356" y="1571007"/>
            <a:ext cx="8394046" cy="352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Какво е това атрибут на обучаващият пример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Повечето системи работят със стотици или дори стотици хиляди атрибути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7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6511-3E1B-4ACB-8B87-D2F9537A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Обучение на система</a:t>
            </a:r>
            <a:endParaRPr lang="en-US" dirty="0"/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2372ACBE-3289-46EF-B7B5-EBA0A3204EBC}"/>
              </a:ext>
            </a:extLst>
          </p:cNvPr>
          <p:cNvSpPr txBox="1">
            <a:spLocks/>
          </p:cNvSpPr>
          <p:nvPr/>
        </p:nvSpPr>
        <p:spPr>
          <a:xfrm>
            <a:off x="657356" y="1571007"/>
            <a:ext cx="8394046" cy="352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Обучаващи примери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Положителни и отрицателни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Шум (случайно грешки в обучаващите примери)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07B90-837E-48D8-B9EA-0E937698D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52" y="3120183"/>
            <a:ext cx="5868219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8CC8-C2F8-4AB7-9F33-AB604F7E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алгоритми за обучение</a:t>
            </a:r>
            <a:endParaRPr lang="en-US" dirty="0"/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3492FC7E-2B9E-4E9F-9220-B7B25E43CA1A}"/>
              </a:ext>
            </a:extLst>
          </p:cNvPr>
          <p:cNvSpPr txBox="1">
            <a:spLocks/>
          </p:cNvSpPr>
          <p:nvPr/>
        </p:nvSpPr>
        <p:spPr>
          <a:xfrm>
            <a:off x="703655" y="1608881"/>
            <a:ext cx="4400780" cy="341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Няма един най-добър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Кой алгоритъм ще изберем зависи от задачата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C9795-99F1-4D22-A721-124C39788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81" y="1459728"/>
            <a:ext cx="5150024" cy="47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523F-4BCA-4593-BBA2-DFB15FF5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Предварителни знания</a:t>
            </a:r>
            <a:endParaRPr lang="en-US" dirty="0"/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F95284E0-A569-4C74-8ED2-D500640961F1}"/>
              </a:ext>
            </a:extLst>
          </p:cNvPr>
          <p:cNvSpPr txBox="1">
            <a:spLocks/>
          </p:cNvSpPr>
          <p:nvPr/>
        </p:nvSpPr>
        <p:spPr>
          <a:xfrm>
            <a:off x="703655" y="1608881"/>
            <a:ext cx="4400780" cy="378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Скалари, векори, матрици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Основни операции с матрици</a:t>
            </a:r>
          </a:p>
          <a:p>
            <a:pPr>
              <a:spcAft>
                <a:spcPts val="600"/>
              </a:spcAft>
              <a:defRPr/>
            </a:pP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ДИС – полезно но не задължително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Python –</a:t>
            </a: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 но може също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Java,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bg-BG" sz="2000" dirty="0">
                <a:latin typeface="Segoe UI" panose="020B0502040204020203" pitchFamily="34" charset="0"/>
                <a:cs typeface="Segoe UI" panose="020B0502040204020203" pitchFamily="34" charset="0"/>
              </a:rPr>
              <a:t> или друг програмен език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6D5BE-4AE5-4767-B6DB-59028128E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55" y="2957330"/>
            <a:ext cx="4552950" cy="1762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E2B322-AACF-44F9-A309-6DDD592CE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33" y="2014224"/>
            <a:ext cx="1914792" cy="1886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777A92-FB49-468C-9C44-BF039F650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26" y="4843776"/>
            <a:ext cx="5715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1831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188</TotalTime>
  <Words>293</Words>
  <Application>Microsoft Office PowerPoint</Application>
  <PresentationFormat>Widescreen</PresentationFormat>
  <Paragraphs>65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WelcomeDoc</vt:lpstr>
      <vt:lpstr>Машинно самообучение</vt:lpstr>
      <vt:lpstr>Машинно самообучение</vt:lpstr>
      <vt:lpstr>Видове машинно самообучение</vt:lpstr>
      <vt:lpstr>Примери за обучение с учител</vt:lpstr>
      <vt:lpstr>Примери за обучение без учител</vt:lpstr>
      <vt:lpstr>Атрибути на обучението</vt:lpstr>
      <vt:lpstr>Обучение на система</vt:lpstr>
      <vt:lpstr>Множество алгоритми за обучение</vt:lpstr>
      <vt:lpstr>Предварителни знания</vt:lpstr>
      <vt:lpstr>Съдържание на курса</vt:lpstr>
      <vt:lpstr>Как да излечете максимума от курса</vt:lpstr>
      <vt:lpstr>Материали за курса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vhristov</dc:creator>
  <cp:keywords/>
  <cp:lastModifiedBy>vhristov</cp:lastModifiedBy>
  <cp:revision>23</cp:revision>
  <dcterms:created xsi:type="dcterms:W3CDTF">2018-02-14T14:36:05Z</dcterms:created>
  <dcterms:modified xsi:type="dcterms:W3CDTF">2018-02-22T13:01:47Z</dcterms:modified>
  <cp:version/>
</cp:coreProperties>
</file>