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9" r:id="rId3"/>
    <p:sldId id="271" r:id="rId4"/>
    <p:sldId id="283" r:id="rId5"/>
    <p:sldId id="291" r:id="rId6"/>
    <p:sldId id="292" r:id="rId7"/>
    <p:sldId id="285" r:id="rId8"/>
    <p:sldId id="294" r:id="rId9"/>
    <p:sldId id="286" r:id="rId10"/>
    <p:sldId id="295" r:id="rId11"/>
    <p:sldId id="296" r:id="rId12"/>
    <p:sldId id="287" r:id="rId13"/>
    <p:sldId id="288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Linear Regression" id="{B9B51309-D148-4332-87C2-07BE32FBCA3B}">
          <p14:sldIdLst>
            <p14:sldId id="289"/>
            <p14:sldId id="271"/>
            <p14:sldId id="283"/>
            <p14:sldId id="291"/>
            <p14:sldId id="292"/>
            <p14:sldId id="285"/>
            <p14:sldId id="294"/>
            <p14:sldId id="286"/>
            <p14:sldId id="295"/>
            <p14:sldId id="296"/>
            <p14:sldId id="287"/>
            <p14:sldId id="288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83" d="100"/>
          <a:sy n="83" d="100"/>
        </p:scale>
        <p:origin x="96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91" y="170264"/>
            <a:ext cx="6876288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8896" y="8013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62784"/>
            <a:ext cx="12191999" cy="659521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0" y="0"/>
            <a:ext cx="12192000" cy="23354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325" y="87461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7325" y="82600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yoh/mlcla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bg-BG" sz="4800" dirty="0">
                <a:solidFill>
                  <a:schemeClr val="bg1"/>
                </a:solidFill>
              </a:rPr>
              <a:t>Машинно самообучение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bg1"/>
                </a:solidFill>
                <a:latin typeface="+mj-lt"/>
              </a:rPr>
              <a:t>Линейна регресия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05E1-CC52-416D-AEE6-4933D767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Градиентно спускане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975F8-9274-41A7-81C4-317476DE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395473"/>
            <a:ext cx="9585316" cy="39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5C15-0392-4C76-BA9C-2B003ED2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Градиентно спускане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FE672-364F-4F9A-994D-A2CE48705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05" y="1175794"/>
            <a:ext cx="4886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A20E-6C0C-450D-9317-FEFC2D38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регресия на много променливи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0461D-7AE6-4682-B3CD-1725A329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15" y="1028941"/>
            <a:ext cx="79248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0823-D388-4C40-B149-5286ED1A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на данните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085F7-1D84-4285-8EF8-ACA3C2DFF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2" y="1368550"/>
            <a:ext cx="10139423" cy="47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Материали за курса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bg-BG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Материалите и данни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bg-BG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 домашните може да намерите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Go to free PowerPoint training"/>
              </a:rPr>
              <a:t>https://github.com/valyoh/mlclass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5F66-7162-4BF4-8C8E-B38513F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Линейна регресия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426C6-B3B6-4FFD-BBBF-FDA4E1DB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87" y="2031913"/>
            <a:ext cx="8401050" cy="40100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B7FB46-A9B7-47FA-AEAA-9933063B9F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013932" cy="3877172"/>
          </a:xfrm>
        </p:spPr>
        <p:txBody>
          <a:bodyPr>
            <a:normAutofit/>
          </a:bodyPr>
          <a:lstStyle/>
          <a:p>
            <a:r>
              <a:rPr lang="bg-BG" sz="1600" dirty="0"/>
              <a:t>Регресионнен проблем означава че се опитваме да предвидим сойностите на непрекъсната променлива (реално число)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30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Линейна регресия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85096-EB67-41EC-97CF-7316A2A4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33947"/>
            <a:ext cx="11249025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87485-9066-4955-881F-BC4E3A27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6" y="3246583"/>
            <a:ext cx="3141420" cy="297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7DD63-1450-48D8-8A78-A8547EAD3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3592975"/>
            <a:ext cx="6134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7725-4106-4587-BDC1-E96B5672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модела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486F0-38AF-4009-9227-E89B0676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499946"/>
            <a:ext cx="114776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5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2BE3-C8A3-4DC4-BE0F-2820C560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модела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DFB84-0010-42FB-9269-228A4EE5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6" y="4967528"/>
            <a:ext cx="1094422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08E33-1F14-43AE-B8CE-C9F3C4241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72" y="1172331"/>
            <a:ext cx="4830774" cy="31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7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09DC-89DB-4EC3-A2E3-94FA7C2A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модела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8DA56-B506-4FDD-96C0-FDED2643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3" y="1047207"/>
            <a:ext cx="112204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1AE7-A148-46DA-AB88-1F35ECDD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Ценова функция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7E1DC-75B2-47E2-9A74-7AB3F6F5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1" y="1480656"/>
            <a:ext cx="11195738" cy="42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2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7E88-E3C8-439B-BB18-A121FB20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Градиентно спускане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97A6-837D-4BF6-B5D1-992C213A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7" y="910542"/>
            <a:ext cx="9201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8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4332-34AE-4A78-BFC2-6E71D1E6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Градиентно спускане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BC32A-060E-4CCE-B439-207A4794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27" y="1345294"/>
            <a:ext cx="10336795" cy="51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168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371</TotalTime>
  <Words>77</Words>
  <Application>Microsoft Office PowerPoint</Application>
  <PresentationFormat>Widescreen</PresentationFormat>
  <Paragraphs>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WelcomeDoc</vt:lpstr>
      <vt:lpstr>Машинно самообучение</vt:lpstr>
      <vt:lpstr>Линейна регресия</vt:lpstr>
      <vt:lpstr>Линейна регресия</vt:lpstr>
      <vt:lpstr>Представяне на модела</vt:lpstr>
      <vt:lpstr>Представяне на модела</vt:lpstr>
      <vt:lpstr>Представяне на модела</vt:lpstr>
      <vt:lpstr>Ценова функция</vt:lpstr>
      <vt:lpstr>Градиентно спускане</vt:lpstr>
      <vt:lpstr>Градиентно спускане</vt:lpstr>
      <vt:lpstr>Градиентно спускане</vt:lpstr>
      <vt:lpstr>Градиентно спускане</vt:lpstr>
      <vt:lpstr>Линейна регресия на много променливи</vt:lpstr>
      <vt:lpstr>Нормализация на данните</vt:lpstr>
      <vt:lpstr>Материали за курса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vhristov</dc:creator>
  <cp:keywords/>
  <cp:lastModifiedBy>vhristov</cp:lastModifiedBy>
  <cp:revision>38</cp:revision>
  <dcterms:created xsi:type="dcterms:W3CDTF">2018-02-14T14:36:05Z</dcterms:created>
  <dcterms:modified xsi:type="dcterms:W3CDTF">2018-02-22T13:51:23Z</dcterms:modified>
  <cp:version/>
</cp:coreProperties>
</file>