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83043" autoAdjust="0"/>
  </p:normalViewPr>
  <p:slideViewPr>
    <p:cSldViewPr snapToGrid="0">
      <p:cViewPr varScale="1">
        <p:scale>
          <a:sx n="75" d="100"/>
          <a:sy n="75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ADC-AE49-42B8-9769-B6B926F43AA5}" type="datetimeFigureOut">
              <a:rPr lang="hu-HU" smtClean="0"/>
              <a:t>2015.12.01.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1F55-2511-41A7-900B-A176D00A7461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Sorrendet megcseréltem : első</a:t>
            </a:r>
            <a:r>
              <a:rPr lang="hu-HU" baseline="0" dirty="0" smtClean="0"/>
              <a:t> kettő bekezdés a tied lesz kifejteni, második kettő az enyém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3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b="1" dirty="0"/>
              <a:t>Online projekt menedzsment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Készítette: Turcsán </a:t>
            </a:r>
            <a:r>
              <a:rPr lang="hu-HU" dirty="0" err="1" smtClean="0"/>
              <a:t>csaba</a:t>
            </a:r>
            <a:r>
              <a:rPr lang="hu-HU" dirty="0" smtClean="0"/>
              <a:t>, </a:t>
            </a:r>
            <a:r>
              <a:rPr lang="hu-HU" dirty="0" err="1" smtClean="0"/>
              <a:t>valyon</a:t>
            </a:r>
            <a:r>
              <a:rPr lang="hu-HU" dirty="0" smtClean="0"/>
              <a:t> </a:t>
            </a:r>
            <a:r>
              <a:rPr lang="hu-HU" dirty="0" err="1" smtClean="0"/>
              <a:t>balázs</a:t>
            </a:r>
            <a:endParaRPr lang="hu-HU" dirty="0" smtClean="0"/>
          </a:p>
          <a:p>
            <a:pPr algn="ctr"/>
            <a:r>
              <a:rPr lang="hu-HU" dirty="0" smtClean="0"/>
              <a:t>Konzulens: </a:t>
            </a:r>
            <a:r>
              <a:rPr lang="hu-HU" dirty="0" err="1" smtClean="0"/>
              <a:t>dr.lengyel</a:t>
            </a:r>
            <a:r>
              <a:rPr lang="hu-HU" dirty="0" smtClean="0"/>
              <a:t> </a:t>
            </a:r>
            <a:r>
              <a:rPr lang="hu-HU" dirty="0" err="1" smtClean="0"/>
              <a:t>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40042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13780" y="1801096"/>
            <a:ext cx="3366112" cy="1304569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14396" y="3204519"/>
            <a:ext cx="3365497" cy="24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368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Eredeti probléma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6275585" cy="4023360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</a:pPr>
            <a:r>
              <a:rPr lang="hu-HU" sz="2400" dirty="0" smtClean="0"/>
              <a:t>Microsoft </a:t>
            </a:r>
            <a:r>
              <a:rPr lang="hu-HU" sz="2400" dirty="0" err="1" smtClean="0"/>
              <a:t>Excel-ben</a:t>
            </a:r>
            <a:r>
              <a:rPr lang="hu-HU" sz="2400" dirty="0" smtClean="0"/>
              <a:t> tárolt projekt adatok, akár bonyolult makrók is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smtClean="0"/>
              <a:t>Lokálisan tárolt adatfájlok, manuálisan el kell küldeni mindig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err="1" smtClean="0"/>
              <a:t>Cloud-alapú</a:t>
            </a:r>
            <a:r>
              <a:rPr lang="hu-HU" sz="2400" dirty="0" smtClean="0"/>
              <a:t> tárolás könnyít a dolgon, de a megnyitás problémás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smtClean="0">
                <a:sym typeface="Wingdings" panose="05000000000000000000" pitchFamily="2" charset="2"/>
              </a:rPr>
              <a:t>Microsoft Excel vagy Open Office szükséges kliens gépen, minden platformon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1845" y="1845734"/>
            <a:ext cx="3713835" cy="35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32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1" y="1845734"/>
            <a:ext cx="5723650" cy="4023360"/>
          </a:xfrm>
        </p:spPr>
        <p:txBody>
          <a:bodyPr>
            <a:normAutofit/>
          </a:bodyPr>
          <a:lstStyle/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Webalkalmazás</a:t>
            </a:r>
            <a:r>
              <a:rPr lang="hu-HU" sz="2200" dirty="0" smtClean="0">
                <a:sym typeface="Wingdings" panose="05000000000000000000" pitchFamily="2" charset="2"/>
              </a:rPr>
              <a:t> a projekt megjelenítéséhez és </a:t>
            </a:r>
            <a:r>
              <a:rPr lang="hu-HU" sz="2200" dirty="0" smtClean="0">
                <a:sym typeface="Wingdings" panose="05000000000000000000" pitchFamily="2" charset="2"/>
              </a:rPr>
              <a:t>szerkesztéséhez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Saját fájlformátum, JSON </a:t>
            </a:r>
            <a:r>
              <a:rPr lang="hu-HU" sz="2200" dirty="0" smtClean="0">
                <a:sym typeface="Wingdings" panose="05000000000000000000" pitchFamily="2" charset="2"/>
              </a:rPr>
              <a:t>alapon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smtClean="0">
                <a:sym typeface="Wingdings" panose="05000000000000000000" pitchFamily="2" charset="2"/>
              </a:rPr>
              <a:t>Drive alapú fájl tárolás, könnyű megosztás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Chrome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App</a:t>
            </a:r>
            <a:r>
              <a:rPr lang="hu-HU" sz="2200" dirty="0" smtClean="0">
                <a:sym typeface="Wingdings" panose="05000000000000000000" pitchFamily="2" charset="2"/>
              </a:rPr>
              <a:t> drive integrációval  nincs szükség lokálisan telepített alkalmazásra, csak egy böngészőre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4733" y="1845734"/>
            <a:ext cx="4250947" cy="25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0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Megoldás- </a:t>
            </a:r>
            <a:r>
              <a:rPr lang="hu-HU" dirty="0" err="1" smtClean="0"/>
              <a:t>Webalkalmazás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fájlformátum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Google</a:t>
            </a:r>
            <a:r>
              <a:rPr lang="hu-HU" dirty="0" smtClean="0"/>
              <a:t> API és </a:t>
            </a:r>
            <a:r>
              <a:rPr lang="hu-HU" dirty="0" err="1" smtClean="0"/>
              <a:t>autentikáció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3319" cy="4023360"/>
          </a:xfrm>
        </p:spPr>
        <p:txBody>
          <a:bodyPr>
            <a:normAutofit/>
          </a:bodyPr>
          <a:lstStyle/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REST API a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szolgáltatásokhoz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API használathoz kell egyedi azonosító az alkalmazáshoz</a:t>
            </a: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OAuth</a:t>
            </a:r>
            <a:r>
              <a:rPr lang="hu-HU" dirty="0" smtClean="0">
                <a:sym typeface="Wingdings" panose="05000000000000000000" pitchFamily="2" charset="2"/>
              </a:rPr>
              <a:t> v2 </a:t>
            </a:r>
            <a:r>
              <a:rPr lang="hu-HU" dirty="0" err="1" smtClean="0">
                <a:sym typeface="Wingdings" panose="05000000000000000000" pitchFamily="2" charset="2"/>
              </a:rPr>
              <a:t>autentikáció</a:t>
            </a:r>
            <a:endParaRPr lang="hu-HU" dirty="0" smtClean="0">
              <a:sym typeface="Wingdings" panose="05000000000000000000" pitchFamily="2" charset="2"/>
            </a:endParaRP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Access </a:t>
            </a:r>
            <a:r>
              <a:rPr lang="hu-HU" dirty="0" err="1" smtClean="0">
                <a:sym typeface="Wingdings" panose="05000000000000000000" pitchFamily="2" charset="2"/>
              </a:rPr>
              <a:t>Token</a:t>
            </a:r>
            <a:r>
              <a:rPr lang="hu-HU" dirty="0" smtClean="0">
                <a:sym typeface="Wingdings" panose="05000000000000000000" pitchFamily="2" charset="2"/>
              </a:rPr>
              <a:t> alapú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S</a:t>
            </a:r>
            <a:r>
              <a:rPr lang="hu-HU" sz="2200" dirty="0" smtClean="0">
                <a:sym typeface="Wingdings" panose="05000000000000000000" pitchFamily="2" charset="2"/>
              </a:rPr>
              <a:t>zolgáltatáseléréshez hagyományos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autentikáció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Felhasználónév / jelszó</a:t>
            </a:r>
            <a:endParaRPr lang="hu-HU" dirty="0" smtClean="0">
              <a:sym typeface="Wingdings" panose="05000000000000000000" pitchFamily="2" charset="2"/>
            </a:endParaRPr>
          </a:p>
          <a:p>
            <a:pPr algn="just">
              <a:buNone/>
            </a:pPr>
            <a:endParaRPr lang="hu-HU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Google</a:t>
            </a:r>
            <a:r>
              <a:rPr lang="hu-HU" dirty="0" smtClean="0"/>
              <a:t> Drive Integráció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1400" y="1845734"/>
            <a:ext cx="5930899" cy="4023360"/>
          </a:xfrm>
        </p:spPr>
        <p:txBody>
          <a:bodyPr>
            <a:normAutofit/>
          </a:bodyPr>
          <a:lstStyle/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Külön beállítás az alkalmazás </a:t>
            </a:r>
            <a:r>
              <a:rPr lang="hu-HU" sz="2200" dirty="0" err="1" smtClean="0">
                <a:sym typeface="Wingdings" panose="05000000000000000000" pitchFamily="2" charset="2"/>
              </a:rPr>
              <a:t>manifest</a:t>
            </a:r>
            <a:r>
              <a:rPr lang="hu-HU" sz="2200" dirty="0" smtClean="0">
                <a:sym typeface="Wingdings" panose="05000000000000000000" pitchFamily="2" charset="2"/>
              </a:rPr>
              <a:t> fájljában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projekt fájl társítható az alkalmazáshoz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Drive-on</a:t>
            </a:r>
            <a:endParaRPr lang="hu-HU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Alapértelmezetten az alkalmazás fogja megnyitni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8114" y="1845735"/>
            <a:ext cx="4047566" cy="31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503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LIVE DEMO?</a:t>
            </a:r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166</Words>
  <Application>Microsoft Office PowerPoint</Application>
  <PresentationFormat>Egyéni</PresentationFormat>
  <Paragraphs>30</Paragraphs>
  <Slides>10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Retrospektív</vt:lpstr>
      <vt:lpstr>Online projekt menedzsment</vt:lpstr>
      <vt:lpstr>Eredeti probléma</vt:lpstr>
      <vt:lpstr>Megoldás</vt:lpstr>
      <vt:lpstr>Megoldás- Webalkalmazás</vt:lpstr>
      <vt:lpstr>Saját fájlformátum</vt:lpstr>
      <vt:lpstr>Google API és autentikáció</vt:lpstr>
      <vt:lpstr>Google Drive Integráció</vt:lpstr>
      <vt:lpstr>LIVE DEMO?</vt:lpstr>
      <vt:lpstr>További lehetőségek</vt:lpstr>
      <vt:lpstr>10. dia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projekt menedzsment</dc:title>
  <dc:creator>Valyon Balázs</dc:creator>
  <cp:lastModifiedBy>Trcs</cp:lastModifiedBy>
  <cp:revision>15</cp:revision>
  <dcterms:created xsi:type="dcterms:W3CDTF">2015-11-30T22:10:49Z</dcterms:created>
  <dcterms:modified xsi:type="dcterms:W3CDTF">2015-12-01T23:18:00Z</dcterms:modified>
</cp:coreProperties>
</file>