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1" r:id="rId6"/>
    <p:sldId id="267" r:id="rId7"/>
    <p:sldId id="263" r:id="rId8"/>
    <p:sldId id="259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9" autoAdjust="0"/>
    <p:restoredTop sz="78596" autoAdjust="0"/>
  </p:normalViewPr>
  <p:slideViewPr>
    <p:cSldViewPr snapToGrid="0">
      <p:cViewPr varScale="1">
        <p:scale>
          <a:sx n="91" d="100"/>
          <a:sy n="91" d="100"/>
        </p:scale>
        <p:origin x="144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D8ADC-AE49-42B8-9769-B6B926F43AA5}" type="datetimeFigureOut">
              <a:rPr lang="hu-HU" smtClean="0"/>
              <a:t>2015. 12. 02.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91F55-2511-41A7-900B-A176D00A74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637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9963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Sorrendet megcseréltem : első</a:t>
            </a:r>
            <a:r>
              <a:rPr lang="hu-HU" baseline="0" dirty="0" smtClean="0"/>
              <a:t> kettő bekezdés a tied lesz kifejteni, második kettő az enyém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3664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Sorrendet megcseréltem : első</a:t>
            </a:r>
            <a:r>
              <a:rPr lang="hu-HU" baseline="0" dirty="0" smtClean="0"/>
              <a:t> kettő bekezdés a tied lesz kifejteni, második kettő az enyém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6343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4552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2448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421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BA80-E8A8-43A1-B002-89299E58D53F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12C5-F871-4FA6-BD96-F10D5F197F77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F92B-74F3-45A6-9539-A42777F4249E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CB6E-1EBE-4D0C-AE29-1D25E6148816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AC44-A66E-4907-843A-9E3C6D2B6117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C946-3EED-48AA-823E-7C8641D1868F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0BF5-9D2E-4DE0-817B-117AE3192D7F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9F26-6F96-46AA-97C1-98FB4D7EE997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D75F-524E-4CD1-B3DA-2AF62468F007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88E799-72BD-4036-8521-AB1422015E63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D26B-3C46-4D4A-8C55-D7B3E2A5A7AC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6625F0-C52F-4A0D-89B9-6AFCABAB72C7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b="1" dirty="0"/>
              <a:t>Online projekt menedzsment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 smtClean="0"/>
              <a:t>Készítette: Turcsán </a:t>
            </a:r>
            <a:r>
              <a:rPr lang="hu-HU" dirty="0" err="1" smtClean="0"/>
              <a:t>csaba</a:t>
            </a:r>
            <a:r>
              <a:rPr lang="hu-HU" dirty="0" smtClean="0"/>
              <a:t>, </a:t>
            </a:r>
            <a:r>
              <a:rPr lang="hu-HU" dirty="0" err="1" smtClean="0"/>
              <a:t>valyon</a:t>
            </a:r>
            <a:r>
              <a:rPr lang="hu-HU" dirty="0" smtClean="0"/>
              <a:t> </a:t>
            </a:r>
            <a:r>
              <a:rPr lang="hu-HU" dirty="0" err="1" smtClean="0"/>
              <a:t>balázs</a:t>
            </a:r>
            <a:endParaRPr lang="hu-HU" dirty="0" smtClean="0"/>
          </a:p>
          <a:p>
            <a:pPr algn="ctr"/>
            <a:r>
              <a:rPr lang="hu-HU" dirty="0" smtClean="0"/>
              <a:t>Konzulens: </a:t>
            </a:r>
            <a:r>
              <a:rPr lang="hu-HU" dirty="0" err="1" smtClean="0"/>
              <a:t>dr.lengyel</a:t>
            </a:r>
            <a:r>
              <a:rPr lang="hu-HU" dirty="0" smtClean="0"/>
              <a:t> </a:t>
            </a:r>
            <a:r>
              <a:rPr lang="hu-HU" dirty="0" err="1" smtClean="0"/>
              <a:t>lászló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42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LIVE DEMO?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Eredeti probléma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6275585" cy="4023360"/>
          </a:xfrm>
        </p:spPr>
        <p:txBody>
          <a:bodyPr>
            <a:normAutofit fontScale="92500" lnSpcReduction="20000"/>
          </a:bodyPr>
          <a:lstStyle/>
          <a:p>
            <a:pPr lvl="1" algn="just">
              <a:lnSpc>
                <a:spcPct val="150000"/>
              </a:lnSpc>
            </a:pPr>
            <a:r>
              <a:rPr lang="hu-HU" sz="2400" dirty="0" smtClean="0"/>
              <a:t>Microsoft </a:t>
            </a:r>
            <a:r>
              <a:rPr lang="hu-HU" sz="2400" dirty="0" err="1" smtClean="0"/>
              <a:t>Excel-ben</a:t>
            </a:r>
            <a:r>
              <a:rPr lang="hu-HU" sz="2400" dirty="0" smtClean="0"/>
              <a:t> tárolt projekt adatok, akár bonyolult makrók is</a:t>
            </a:r>
          </a:p>
          <a:p>
            <a:pPr lvl="1" algn="just">
              <a:lnSpc>
                <a:spcPct val="150000"/>
              </a:lnSpc>
            </a:pPr>
            <a:r>
              <a:rPr lang="hu-HU" sz="2400" dirty="0" smtClean="0"/>
              <a:t>Lokálisan tárolt adatfájlok, manuálisan el kell küldeni mindig</a:t>
            </a:r>
          </a:p>
          <a:p>
            <a:pPr lvl="1" algn="just">
              <a:lnSpc>
                <a:spcPct val="150000"/>
              </a:lnSpc>
            </a:pPr>
            <a:r>
              <a:rPr lang="hu-HU" sz="2400" dirty="0" err="1" smtClean="0"/>
              <a:t>Cloud-alapú</a:t>
            </a:r>
            <a:r>
              <a:rPr lang="hu-HU" sz="2400" dirty="0" smtClean="0"/>
              <a:t> tárolás könnyít a dolgon, de a megnyitás problémás</a:t>
            </a:r>
          </a:p>
          <a:p>
            <a:pPr lvl="1" algn="just">
              <a:lnSpc>
                <a:spcPct val="150000"/>
              </a:lnSpc>
            </a:pPr>
            <a:r>
              <a:rPr lang="hu-HU" sz="2400" dirty="0" smtClean="0">
                <a:sym typeface="Wingdings" panose="05000000000000000000" pitchFamily="2" charset="2"/>
              </a:rPr>
              <a:t>Microsoft Excel vagy Open Office szükséges kliens gépen, minden platformon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845" y="1845734"/>
            <a:ext cx="3713835" cy="3567236"/>
          </a:xfrm>
          <a:prstGeom prst="rect">
            <a:avLst/>
          </a:prstGeom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2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387918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hu-HU" sz="2200" dirty="0" err="1" smtClean="0">
                <a:sym typeface="Wingdings" panose="05000000000000000000" pitchFamily="2" charset="2"/>
              </a:rPr>
              <a:t>Webalkalmazás</a:t>
            </a:r>
            <a:r>
              <a:rPr lang="hu-HU" sz="2200" dirty="0" smtClean="0">
                <a:sym typeface="Wingdings" panose="05000000000000000000" pitchFamily="2" charset="2"/>
              </a:rPr>
              <a:t> a projekt megjelenítéséhez és szerkesztéséhez</a:t>
            </a:r>
          </a:p>
          <a:p>
            <a:pPr lvl="1" algn="just">
              <a:lnSpc>
                <a:spcPct val="150000"/>
              </a:lnSpc>
            </a:pPr>
            <a:r>
              <a:rPr lang="hu-HU" sz="2200" dirty="0" smtClean="0">
                <a:sym typeface="Wingdings" panose="05000000000000000000" pitchFamily="2" charset="2"/>
              </a:rPr>
              <a:t>Saját fájlformátum, JSON </a:t>
            </a:r>
            <a:r>
              <a:rPr lang="hu-HU" sz="2200" dirty="0" smtClean="0">
                <a:sym typeface="Wingdings" panose="05000000000000000000" pitchFamily="2" charset="2"/>
              </a:rPr>
              <a:t>alapon (könnyű feldolgozás miatt, </a:t>
            </a:r>
            <a:r>
              <a:rPr lang="hu-HU" sz="2200" dirty="0" err="1" smtClean="0">
                <a:sym typeface="Wingdings" panose="05000000000000000000" pitchFamily="2" charset="2"/>
              </a:rPr>
              <a:t>platformfüggetlen</a:t>
            </a:r>
            <a:r>
              <a:rPr lang="hu-HU" sz="2200" dirty="0" smtClean="0">
                <a:sym typeface="Wingdings" panose="05000000000000000000" pitchFamily="2" charset="2"/>
              </a:rPr>
              <a:t>)</a:t>
            </a:r>
            <a:endParaRPr lang="hu-HU" sz="2200" dirty="0" smtClean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hu-HU" sz="2200" dirty="0" err="1" smtClean="0">
                <a:sym typeface="Wingdings" panose="05000000000000000000" pitchFamily="2" charset="2"/>
              </a:rPr>
              <a:t>Google</a:t>
            </a:r>
            <a:r>
              <a:rPr lang="hu-HU" sz="2200" dirty="0" smtClean="0">
                <a:sym typeface="Wingdings" panose="05000000000000000000" pitchFamily="2" charset="2"/>
              </a:rPr>
              <a:t> Drive alapú fájl tárolás, könnyű </a:t>
            </a:r>
            <a:r>
              <a:rPr lang="hu-HU" sz="2200" dirty="0" smtClean="0">
                <a:sym typeface="Wingdings" panose="05000000000000000000" pitchFamily="2" charset="2"/>
              </a:rPr>
              <a:t>megosztás, automatikus </a:t>
            </a:r>
            <a:r>
              <a:rPr lang="hu-HU" sz="2200" dirty="0" err="1" smtClean="0">
                <a:sym typeface="Wingdings" panose="05000000000000000000" pitchFamily="2" charset="2"/>
              </a:rPr>
              <a:t>replikáció</a:t>
            </a:r>
            <a:endParaRPr lang="hu-HU" sz="2200" dirty="0" smtClean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hu-HU" sz="2200" dirty="0" err="1" smtClean="0">
                <a:sym typeface="Wingdings" panose="05000000000000000000" pitchFamily="2" charset="2"/>
              </a:rPr>
              <a:t>Chrome</a:t>
            </a:r>
            <a:r>
              <a:rPr lang="hu-HU" sz="2200" dirty="0" smtClean="0">
                <a:sym typeface="Wingdings" panose="05000000000000000000" pitchFamily="2" charset="2"/>
              </a:rPr>
              <a:t> </a:t>
            </a:r>
            <a:r>
              <a:rPr lang="hu-HU" sz="2200" dirty="0" err="1" smtClean="0">
                <a:sym typeface="Wingdings" panose="05000000000000000000" pitchFamily="2" charset="2"/>
              </a:rPr>
              <a:t>App</a:t>
            </a:r>
            <a:r>
              <a:rPr lang="hu-HU" sz="2200" dirty="0" smtClean="0">
                <a:sym typeface="Wingdings" panose="05000000000000000000" pitchFamily="2" charset="2"/>
              </a:rPr>
              <a:t> drive integrációval  nincs szükség lokálisan telepített alkalmazásra, csak egy </a:t>
            </a:r>
            <a:r>
              <a:rPr lang="hu-HU" sz="2200" dirty="0" smtClean="0">
                <a:sym typeface="Wingdings" panose="05000000000000000000" pitchFamily="2" charset="2"/>
              </a:rPr>
              <a:t>böngészőre</a:t>
            </a:r>
          </a:p>
          <a:p>
            <a:pPr lvl="1" algn="just">
              <a:lnSpc>
                <a:spcPct val="150000"/>
              </a:lnSpc>
            </a:pPr>
            <a:r>
              <a:rPr lang="hu-HU" sz="2200" dirty="0" smtClean="0">
                <a:sym typeface="Wingdings" panose="05000000000000000000" pitchFamily="2" charset="2"/>
              </a:rPr>
              <a:t>Minden operációs rendszer alól elérhető böngészővel</a:t>
            </a:r>
          </a:p>
          <a:p>
            <a:pPr lvl="1" algn="just">
              <a:lnSpc>
                <a:spcPct val="150000"/>
              </a:lnSpc>
            </a:pPr>
            <a:r>
              <a:rPr lang="hu-HU" sz="2200" dirty="0" smtClean="0">
                <a:sym typeface="Wingdings" panose="05000000000000000000" pitchFamily="2" charset="2"/>
              </a:rPr>
              <a:t>Ingyenes</a:t>
            </a:r>
            <a:endParaRPr lang="hu-HU" sz="2200" dirty="0" smtClean="0">
              <a:sym typeface="Wingdings" panose="05000000000000000000" pitchFamily="2" charset="2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7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266" y="1821440"/>
            <a:ext cx="7400427" cy="4431420"/>
          </a:xfrm>
          <a:prstGeom prst="rect">
            <a:avLst/>
          </a:prstGeom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0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Megoldás: </a:t>
            </a:r>
            <a:r>
              <a:rPr lang="hu-HU" dirty="0" err="1" smtClean="0"/>
              <a:t>Webalkalmazás</a:t>
            </a:r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1097280" y="1845734"/>
            <a:ext cx="10058399" cy="26610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hu-HU" sz="2200" dirty="0" err="1" smtClean="0">
                <a:sym typeface="Wingdings" panose="05000000000000000000" pitchFamily="2" charset="2"/>
              </a:rPr>
              <a:t>Google</a:t>
            </a:r>
            <a:r>
              <a:rPr lang="hu-HU" sz="2200" dirty="0" smtClean="0">
                <a:sym typeface="Wingdings" panose="05000000000000000000" pitchFamily="2" charset="2"/>
              </a:rPr>
              <a:t> </a:t>
            </a:r>
            <a:r>
              <a:rPr lang="hu-HU" sz="2200" dirty="0" err="1" smtClean="0">
                <a:sym typeface="Wingdings" panose="05000000000000000000" pitchFamily="2" charset="2"/>
              </a:rPr>
              <a:t>autentikáció</a:t>
            </a:r>
            <a:r>
              <a:rPr lang="hu-HU" sz="2200" dirty="0" smtClean="0">
                <a:sym typeface="Wingdings" panose="05000000000000000000" pitchFamily="2" charset="2"/>
              </a:rPr>
              <a:t> biztosítja a bejelentkezést és adatfolyam titkosítást</a:t>
            </a:r>
          </a:p>
          <a:p>
            <a:pPr lvl="1" algn="just"/>
            <a:r>
              <a:rPr lang="hu-HU" sz="2200" dirty="0" err="1" smtClean="0">
                <a:sym typeface="Wingdings" panose="05000000000000000000" pitchFamily="2" charset="2"/>
              </a:rPr>
              <a:t>Angularjs-alapú</a:t>
            </a:r>
            <a:r>
              <a:rPr lang="hu-HU" sz="2200" dirty="0" smtClean="0">
                <a:sym typeface="Wingdings" panose="05000000000000000000" pitchFamily="2" charset="2"/>
              </a:rPr>
              <a:t> valós idejű, kétirányú adatkötés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Tárolt adatok: projekt tulajdonságok, elvégzendő feladatok, kockázatok</a:t>
            </a:r>
          </a:p>
          <a:p>
            <a:pPr lvl="1" algn="just"/>
            <a:r>
              <a:rPr lang="hu-HU" sz="2200" dirty="0" err="1" smtClean="0">
                <a:sym typeface="Wingdings" panose="05000000000000000000" pitchFamily="2" charset="2"/>
              </a:rPr>
              <a:t>Gant-chart</a:t>
            </a:r>
            <a:r>
              <a:rPr lang="hu-HU" sz="2200" dirty="0" smtClean="0">
                <a:sym typeface="Wingdings" panose="05000000000000000000" pitchFamily="2" charset="2"/>
              </a:rPr>
              <a:t> megjelenítésben a feladatok (</a:t>
            </a:r>
            <a:r>
              <a:rPr lang="hu-HU" sz="2200" dirty="0" err="1" smtClean="0">
                <a:sym typeface="Wingdings" panose="05000000000000000000" pitchFamily="2" charset="2"/>
              </a:rPr>
              <a:t>tasks</a:t>
            </a:r>
            <a:r>
              <a:rPr lang="hu-HU" sz="2200" dirty="0" smtClean="0">
                <a:sym typeface="Wingdings" panose="05000000000000000000" pitchFamily="2" charset="2"/>
              </a:rPr>
              <a:t>)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Kockázatok felvétele prioritás szintekkel (</a:t>
            </a:r>
            <a:r>
              <a:rPr lang="hu-HU" sz="2200" dirty="0" err="1" smtClean="0">
                <a:sym typeface="Wingdings" panose="05000000000000000000" pitchFamily="2" charset="2"/>
              </a:rPr>
              <a:t>risks</a:t>
            </a:r>
            <a:r>
              <a:rPr lang="hu-HU" sz="2200" dirty="0" smtClean="0">
                <a:sym typeface="Wingdings" panose="05000000000000000000" pitchFamily="2" charset="2"/>
              </a:rPr>
              <a:t>)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Költségbecslés számítás órabér alapján</a:t>
            </a:r>
          </a:p>
          <a:p>
            <a:pPr lvl="2" algn="just"/>
            <a:r>
              <a:rPr lang="hu-HU" dirty="0" smtClean="0">
                <a:sym typeface="Wingdings" panose="05000000000000000000" pitchFamily="2" charset="2"/>
              </a:rPr>
              <a:t>Minimálisan szükséges idő, Legkorábbi kezdési idő (EST), legkésőbbi befejezési idő (LCT) és tartalékidő alapján is</a:t>
            </a:r>
          </a:p>
          <a:p>
            <a:pPr lvl="1" algn="just"/>
            <a:endParaRPr lang="hu-HU" sz="2200" dirty="0" smtClean="0">
              <a:sym typeface="Wingdings" panose="05000000000000000000" pitchFamily="2" charset="2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04" b="27169"/>
          <a:stretch/>
        </p:blipFill>
        <p:spPr>
          <a:xfrm>
            <a:off x="609599" y="4506764"/>
            <a:ext cx="10894143" cy="1795709"/>
          </a:xfrm>
          <a:prstGeom prst="rect">
            <a:avLst/>
          </a:prstGeom>
        </p:spPr>
      </p:pic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Költségbecslés</a:t>
            </a:r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1097281" y="1845734"/>
            <a:ext cx="6291492" cy="32097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A projekt feladatainak adataiból diagramok generálódnak az átláthatóság növelése érdekében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Órabér megadásával az egyes projektek hossza alapján összesített becsléseket számol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Napi 8 óra munkaórával készül az idő becslés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Minimálisan szükséges idő alapján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Maximálisan szükséges idő alapján (EST-LCT)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A lehetséges problémákból, csúszásokból adódó tartalékidő mekkora költségtöbbletet jelent</a:t>
            </a:r>
            <a:endParaRPr lang="hu-HU" sz="2200" dirty="0" smtClean="0">
              <a:sym typeface="Wingdings" panose="05000000000000000000" pitchFamily="2" charset="2"/>
            </a:endParaRP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13" y="3605048"/>
            <a:ext cx="3607804" cy="260293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77"/>
          <a:stretch/>
        </p:blipFill>
        <p:spPr>
          <a:xfrm>
            <a:off x="7762180" y="1789910"/>
            <a:ext cx="3334270" cy="1846669"/>
          </a:xfrm>
          <a:prstGeom prst="rect">
            <a:avLst/>
          </a:prstGeom>
        </p:spPr>
      </p:pic>
      <p:pic>
        <p:nvPicPr>
          <p:cNvPr id="8" name="Tartalom hely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54" y="5055476"/>
            <a:ext cx="2742946" cy="1063055"/>
          </a:xfrm>
          <a:prstGeom prst="rect">
            <a:avLst/>
          </a:prstGeom>
        </p:spPr>
      </p:pic>
      <p:sp>
        <p:nvSpPr>
          <p:cNvPr id="9" name="Jobbra nyíl 8"/>
          <p:cNvSpPr/>
          <p:nvPr/>
        </p:nvSpPr>
        <p:spPr>
          <a:xfrm>
            <a:off x="1576552" y="5587003"/>
            <a:ext cx="1566041" cy="47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EST-LCT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613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Google</a:t>
            </a:r>
            <a:r>
              <a:rPr lang="hu-HU" dirty="0" smtClean="0"/>
              <a:t> API és </a:t>
            </a:r>
            <a:r>
              <a:rPr lang="hu-HU" dirty="0" err="1" smtClean="0"/>
              <a:t>autentikáció</a:t>
            </a:r>
            <a:endParaRPr lang="hu-HU" dirty="0"/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3319" cy="4023360"/>
          </a:xfrm>
        </p:spPr>
        <p:txBody>
          <a:bodyPr>
            <a:normAutofit/>
          </a:bodyPr>
          <a:lstStyle/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REST API a </a:t>
            </a:r>
            <a:r>
              <a:rPr lang="hu-HU" sz="2200" dirty="0" err="1" smtClean="0">
                <a:sym typeface="Wingdings" panose="05000000000000000000" pitchFamily="2" charset="2"/>
              </a:rPr>
              <a:t>Google</a:t>
            </a:r>
            <a:r>
              <a:rPr lang="hu-HU" sz="2200" dirty="0" smtClean="0">
                <a:sym typeface="Wingdings" panose="05000000000000000000" pitchFamily="2" charset="2"/>
              </a:rPr>
              <a:t> </a:t>
            </a:r>
            <a:r>
              <a:rPr lang="hu-HU" sz="2200" dirty="0" smtClean="0">
                <a:sym typeface="Wingdings" panose="05000000000000000000" pitchFamily="2" charset="2"/>
              </a:rPr>
              <a:t>szolgáltatásokhoz (drive v2)</a:t>
            </a:r>
            <a:endParaRPr lang="hu-HU" sz="2200" dirty="0" smtClean="0">
              <a:sym typeface="Wingdings" panose="05000000000000000000" pitchFamily="2" charset="2"/>
            </a:endParaRP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API használathoz kell egyedi azonosító az alkalmazáshoz</a:t>
            </a:r>
          </a:p>
          <a:p>
            <a:pPr lvl="2" algn="just"/>
            <a:r>
              <a:rPr lang="hu-HU" dirty="0" err="1" smtClean="0">
                <a:sym typeface="Wingdings" panose="05000000000000000000" pitchFamily="2" charset="2"/>
              </a:rPr>
              <a:t>OAuth</a:t>
            </a:r>
            <a:r>
              <a:rPr lang="hu-HU" dirty="0" smtClean="0">
                <a:sym typeface="Wingdings" panose="05000000000000000000" pitchFamily="2" charset="2"/>
              </a:rPr>
              <a:t> v2 </a:t>
            </a:r>
            <a:r>
              <a:rPr lang="hu-HU" dirty="0" err="1" smtClean="0">
                <a:sym typeface="Wingdings" panose="05000000000000000000" pitchFamily="2" charset="2"/>
              </a:rPr>
              <a:t>autentikáció</a:t>
            </a:r>
            <a:endParaRPr lang="hu-HU" dirty="0" smtClean="0">
              <a:sym typeface="Wingdings" panose="05000000000000000000" pitchFamily="2" charset="2"/>
            </a:endParaRPr>
          </a:p>
          <a:p>
            <a:pPr lvl="2" algn="just"/>
            <a:r>
              <a:rPr lang="hu-HU" dirty="0" smtClean="0">
                <a:sym typeface="Wingdings" panose="05000000000000000000" pitchFamily="2" charset="2"/>
              </a:rPr>
              <a:t>Access </a:t>
            </a:r>
            <a:r>
              <a:rPr lang="hu-HU" dirty="0" err="1" smtClean="0">
                <a:sym typeface="Wingdings" panose="05000000000000000000" pitchFamily="2" charset="2"/>
              </a:rPr>
              <a:t>Token</a:t>
            </a:r>
            <a:r>
              <a:rPr lang="hu-HU" dirty="0" smtClean="0">
                <a:sym typeface="Wingdings" panose="05000000000000000000" pitchFamily="2" charset="2"/>
              </a:rPr>
              <a:t> alapú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Szolgáltatáseléréshez hagyományos </a:t>
            </a:r>
            <a:r>
              <a:rPr lang="hu-HU" sz="2200" dirty="0" err="1" smtClean="0">
                <a:sym typeface="Wingdings" panose="05000000000000000000" pitchFamily="2" charset="2"/>
              </a:rPr>
              <a:t>Google</a:t>
            </a:r>
            <a:r>
              <a:rPr lang="hu-HU" sz="2200" dirty="0" smtClean="0">
                <a:sym typeface="Wingdings" panose="05000000000000000000" pitchFamily="2" charset="2"/>
              </a:rPr>
              <a:t> </a:t>
            </a:r>
            <a:r>
              <a:rPr lang="hu-HU" sz="2200" dirty="0" err="1" smtClean="0">
                <a:sym typeface="Wingdings" panose="05000000000000000000" pitchFamily="2" charset="2"/>
              </a:rPr>
              <a:t>autentikáció</a:t>
            </a:r>
            <a:endParaRPr lang="hu-HU" sz="2200" dirty="0" smtClean="0">
              <a:sym typeface="Wingdings" panose="05000000000000000000" pitchFamily="2" charset="2"/>
            </a:endParaRPr>
          </a:p>
          <a:p>
            <a:pPr lvl="2" algn="just"/>
            <a:r>
              <a:rPr lang="hu-HU" dirty="0" smtClean="0">
                <a:sym typeface="Wingdings" panose="05000000000000000000" pitchFamily="2" charset="2"/>
              </a:rPr>
              <a:t>Felhasználónév / </a:t>
            </a:r>
            <a:r>
              <a:rPr lang="hu-HU" dirty="0" smtClean="0">
                <a:sym typeface="Wingdings" panose="05000000000000000000" pitchFamily="2" charset="2"/>
              </a:rPr>
              <a:t>jelszó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Jelenleg nagyon sok konfigurációt igényel: </a:t>
            </a:r>
          </a:p>
          <a:p>
            <a:pPr lvl="2" algn="just"/>
            <a:r>
              <a:rPr lang="hu-HU" dirty="0" err="1" smtClean="0">
                <a:sym typeface="Wingdings" panose="05000000000000000000" pitchFamily="2" charset="2"/>
              </a:rPr>
              <a:t>Google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Developer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Console</a:t>
            </a:r>
            <a:endParaRPr lang="hu-HU" dirty="0">
              <a:sym typeface="Wingdings" panose="05000000000000000000" pitchFamily="2" charset="2"/>
            </a:endParaRPr>
          </a:p>
          <a:p>
            <a:pPr lvl="2" algn="just"/>
            <a:r>
              <a:rPr lang="hu-HU" dirty="0" err="1" smtClean="0">
                <a:sym typeface="Wingdings" panose="05000000000000000000" pitchFamily="2" charset="2"/>
              </a:rPr>
              <a:t>Google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Webmasters</a:t>
            </a:r>
            <a:r>
              <a:rPr lang="hu-HU" dirty="0" smtClean="0">
                <a:sym typeface="Wingdings" panose="05000000000000000000" pitchFamily="2" charset="2"/>
              </a:rPr>
              <a:t>,</a:t>
            </a:r>
          </a:p>
          <a:p>
            <a:pPr lvl="2" algn="just"/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ovábbi konfigurációs fájlok (</a:t>
            </a:r>
            <a:r>
              <a:rPr lang="hu-HU" dirty="0" err="1" smtClean="0">
                <a:sym typeface="Wingdings" panose="05000000000000000000" pitchFamily="2" charset="2"/>
              </a:rPr>
              <a:t>manifest</a:t>
            </a:r>
            <a:r>
              <a:rPr lang="hu-HU" dirty="0" smtClean="0">
                <a:sym typeface="Wingdings" panose="05000000000000000000" pitchFamily="2" charset="2"/>
              </a:rPr>
              <a:t>), </a:t>
            </a:r>
            <a:r>
              <a:rPr lang="hu-HU" dirty="0" err="1" smtClean="0">
                <a:sym typeface="Wingdings" panose="05000000000000000000" pitchFamily="2" charset="2"/>
              </a:rPr>
              <a:t>javascript-ben</a:t>
            </a:r>
            <a:r>
              <a:rPr lang="hu-HU" dirty="0" smtClean="0">
                <a:sym typeface="Wingdings" panose="05000000000000000000" pitchFamily="2" charset="2"/>
              </a:rPr>
              <a:t> egyéb konfigurációs beállításokat át kell adni 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A </a:t>
            </a:r>
            <a:r>
              <a:rPr lang="hu-HU" sz="2200" dirty="0" err="1" smtClean="0">
                <a:sym typeface="Wingdings" panose="05000000000000000000" pitchFamily="2" charset="2"/>
              </a:rPr>
              <a:t>Google</a:t>
            </a:r>
            <a:r>
              <a:rPr lang="hu-HU" sz="2200" dirty="0" smtClean="0">
                <a:sym typeface="Wingdings" panose="05000000000000000000" pitchFamily="2" charset="2"/>
              </a:rPr>
              <a:t> </a:t>
            </a:r>
            <a:r>
              <a:rPr lang="hu-HU" sz="2200" dirty="0" err="1" smtClean="0">
                <a:sym typeface="Wingdings" panose="05000000000000000000" pitchFamily="2" charset="2"/>
              </a:rPr>
              <a:t>API-t</a:t>
            </a:r>
            <a:r>
              <a:rPr lang="hu-HU" sz="2200" dirty="0" smtClean="0">
                <a:sym typeface="Wingdings" panose="05000000000000000000" pitchFamily="2" charset="2"/>
              </a:rPr>
              <a:t> és konfigurációs felületet most alakították át, így nagyon kevés naprakész dokumentáció. Beállítani nehéz, felhasználói élmény viszont jó!</a:t>
            </a:r>
          </a:p>
          <a:p>
            <a:pPr lvl="1" algn="just"/>
            <a:endParaRPr lang="hu-HU" dirty="0" smtClean="0">
              <a:sym typeface="Wingdings" panose="05000000000000000000" pitchFamily="2" charset="2"/>
            </a:endParaRPr>
          </a:p>
          <a:p>
            <a:pPr algn="just"/>
            <a:endParaRPr lang="hu-HU" dirty="0" smtClean="0">
              <a:sym typeface="Wingdings" panose="05000000000000000000" pitchFamily="2" charset="2"/>
            </a:endParaRPr>
          </a:p>
          <a:p>
            <a:pPr algn="just">
              <a:buNone/>
            </a:pPr>
            <a:endParaRPr lang="hu-HU" dirty="0" smtClean="0">
              <a:sym typeface="Wingdings" panose="05000000000000000000" pitchFamily="2" charset="2"/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Google</a:t>
            </a:r>
            <a:r>
              <a:rPr lang="hu-HU" dirty="0" smtClean="0"/>
              <a:t> Drive Integráció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41400" y="1845734"/>
            <a:ext cx="5930899" cy="4023360"/>
          </a:xfrm>
        </p:spPr>
        <p:txBody>
          <a:bodyPr>
            <a:normAutofit/>
          </a:bodyPr>
          <a:lstStyle/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Külön beállítás az alkalmazás </a:t>
            </a:r>
            <a:r>
              <a:rPr lang="hu-HU" sz="2200" dirty="0" err="1" smtClean="0">
                <a:sym typeface="Wingdings" panose="05000000000000000000" pitchFamily="2" charset="2"/>
              </a:rPr>
              <a:t>manifest</a:t>
            </a:r>
            <a:r>
              <a:rPr lang="hu-HU" sz="2200" dirty="0" smtClean="0">
                <a:sym typeface="Wingdings" panose="05000000000000000000" pitchFamily="2" charset="2"/>
              </a:rPr>
              <a:t> </a:t>
            </a:r>
            <a:r>
              <a:rPr lang="hu-HU" sz="2200" dirty="0" smtClean="0">
                <a:sym typeface="Wingdings" panose="05000000000000000000" pitchFamily="2" charset="2"/>
              </a:rPr>
              <a:t>fájljában</a:t>
            </a:r>
          </a:p>
          <a:p>
            <a:pPr lvl="1" algn="just"/>
            <a:r>
              <a:rPr lang="hu-HU" sz="2200" dirty="0" err="1" smtClean="0">
                <a:sym typeface="Wingdings" panose="05000000000000000000" pitchFamily="2" charset="2"/>
              </a:rPr>
              <a:t>Google</a:t>
            </a:r>
            <a:r>
              <a:rPr lang="hu-HU" sz="2200" dirty="0" smtClean="0">
                <a:sym typeface="Wingdings" panose="05000000000000000000" pitchFamily="2" charset="2"/>
              </a:rPr>
              <a:t> </a:t>
            </a:r>
            <a:r>
              <a:rPr lang="hu-HU" sz="2200" dirty="0" err="1" smtClean="0">
                <a:sym typeface="Wingdings" panose="05000000000000000000" pitchFamily="2" charset="2"/>
              </a:rPr>
              <a:t>Developer</a:t>
            </a:r>
            <a:r>
              <a:rPr lang="hu-HU" sz="2200" dirty="0" smtClean="0">
                <a:sym typeface="Wingdings" panose="05000000000000000000" pitchFamily="2" charset="2"/>
              </a:rPr>
              <a:t> </a:t>
            </a:r>
            <a:r>
              <a:rPr lang="hu-HU" sz="2200" dirty="0" err="1" smtClean="0">
                <a:sym typeface="Wingdings" panose="05000000000000000000" pitchFamily="2" charset="2"/>
              </a:rPr>
              <a:t>Console-on</a:t>
            </a:r>
            <a:r>
              <a:rPr lang="hu-HU" sz="2200" dirty="0" smtClean="0">
                <a:sym typeface="Wingdings" panose="05000000000000000000" pitchFamily="2" charset="2"/>
              </a:rPr>
              <a:t> sok kiegészítő beállítás a jogosultságokról</a:t>
            </a:r>
            <a:endParaRPr lang="hu-HU" sz="2200" dirty="0" smtClean="0">
              <a:sym typeface="Wingdings" panose="05000000000000000000" pitchFamily="2" charset="2"/>
            </a:endParaRP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A projekt fájl társítható az alkalmazáshoz </a:t>
            </a:r>
            <a:r>
              <a:rPr lang="hu-HU" sz="2200" dirty="0" err="1" smtClean="0">
                <a:sym typeface="Wingdings" panose="05000000000000000000" pitchFamily="2" charset="2"/>
              </a:rPr>
              <a:t>Google</a:t>
            </a:r>
            <a:r>
              <a:rPr lang="hu-HU" sz="2200" dirty="0" smtClean="0">
                <a:sym typeface="Wingdings" panose="05000000000000000000" pitchFamily="2" charset="2"/>
              </a:rPr>
              <a:t> Drive-on</a:t>
            </a:r>
            <a:endParaRPr lang="hu-HU" dirty="0" smtClean="0">
              <a:sym typeface="Wingdings" panose="05000000000000000000" pitchFamily="2" charset="2"/>
            </a:endParaRP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Alapértelmezetten az alkalmazás fogja </a:t>
            </a:r>
            <a:r>
              <a:rPr lang="hu-HU" sz="2200" dirty="0" smtClean="0">
                <a:sym typeface="Wingdings" panose="05000000000000000000" pitchFamily="2" charset="2"/>
              </a:rPr>
              <a:t>megnyitni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Az alkalmazás egy saját szerverről fut, ahova átirányít a Drive és GET paraméterként átadja a fájl azonosítót, amely alapján az alkalmazás letöltheti az adatokat Drive-ról</a:t>
            </a:r>
            <a:endParaRPr lang="hu-HU" sz="2200" dirty="0" smtClean="0">
              <a:sym typeface="Wingdings" panose="05000000000000000000" pitchFamily="2" charset="2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14" y="1845735"/>
            <a:ext cx="4047566" cy="3154634"/>
          </a:xfrm>
          <a:prstGeom prst="rect">
            <a:avLst/>
          </a:prstGeom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3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lehetőségek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200" dirty="0" smtClean="0"/>
              <a:t>További projekt költségvetés számítási lehetőségek hozzáadása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200" dirty="0" smtClean="0"/>
              <a:t>Komplexebb becslések és kimutatások készítése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200" dirty="0" err="1" smtClean="0"/>
              <a:t>Reszponzív</a:t>
            </a:r>
            <a:r>
              <a:rPr lang="hu-HU" sz="2200" dirty="0" smtClean="0"/>
              <a:t> mobil nézet: jelenleg csak közepes és nagy felbontásra (</a:t>
            </a:r>
            <a:r>
              <a:rPr lang="hu-HU" sz="2200" dirty="0" err="1" smtClean="0"/>
              <a:t>gant-chart</a:t>
            </a:r>
            <a:r>
              <a:rPr lang="hu-HU" sz="2200" dirty="0" smtClean="0"/>
              <a:t> átalakítását igényelné)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</TotalTime>
  <Words>439</Words>
  <Application>Microsoft Office PowerPoint</Application>
  <PresentationFormat>Szélesvásznú</PresentationFormat>
  <Paragraphs>73</Paragraphs>
  <Slides>10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Courier New</vt:lpstr>
      <vt:lpstr>Wingdings</vt:lpstr>
      <vt:lpstr>Retrospektív</vt:lpstr>
      <vt:lpstr>Online projekt menedzsment</vt:lpstr>
      <vt:lpstr>Eredeti probléma</vt:lpstr>
      <vt:lpstr>Megoldás</vt:lpstr>
      <vt:lpstr>Megoldás</vt:lpstr>
      <vt:lpstr>Megoldás: Webalkalmazás</vt:lpstr>
      <vt:lpstr>Költségbecslés</vt:lpstr>
      <vt:lpstr>Google API és autentikáció</vt:lpstr>
      <vt:lpstr>Google Drive Integráció</vt:lpstr>
      <vt:lpstr>További lehetőségek</vt:lpstr>
      <vt:lpstr>LIVE DEMO?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projekt menedzsment</dc:title>
  <dc:creator>Valyon Balázs</dc:creator>
  <cp:lastModifiedBy>Valyon Balázs</cp:lastModifiedBy>
  <cp:revision>24</cp:revision>
  <dcterms:created xsi:type="dcterms:W3CDTF">2015-11-30T22:10:49Z</dcterms:created>
  <dcterms:modified xsi:type="dcterms:W3CDTF">2015-12-02T10:54:31Z</dcterms:modified>
</cp:coreProperties>
</file>