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probléma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5585" cy="402336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hu-HU" sz="2400" dirty="0" smtClean="0"/>
              <a:t>Microsoft </a:t>
            </a:r>
            <a:r>
              <a:rPr lang="hu-HU" sz="2400" dirty="0" err="1" smtClean="0"/>
              <a:t>Excel-ben</a:t>
            </a:r>
            <a:r>
              <a:rPr lang="hu-HU" sz="2400" dirty="0" smtClean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/>
              <a:t>Lokálisan tárolt adatfájlok, manuálisan el kell küldeni mindig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err="1" smtClean="0"/>
              <a:t>Cloud-alapú</a:t>
            </a:r>
            <a:r>
              <a:rPr lang="hu-HU" sz="2400" dirty="0" smtClean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>
                <a:sym typeface="Wingdings" panose="05000000000000000000" pitchFamily="2" charset="2"/>
              </a:rPr>
              <a:t>Microsoft Excel vagy Open Office szükséges kliens gépen, minden platformon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45" y="1845734"/>
            <a:ext cx="3713835" cy="35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1" y="1845734"/>
            <a:ext cx="5723650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 alapú fájl tárolás, könnyű megosztás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Saját fájlformátum, JSON alapon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Webalkalmazás</a:t>
            </a:r>
            <a:r>
              <a:rPr lang="hu-HU" sz="2200" dirty="0" smtClean="0">
                <a:sym typeface="Wingdings" panose="05000000000000000000" pitchFamily="2" charset="2"/>
              </a:rPr>
              <a:t> a projekt megjelenítéséhez és szerkesztéséhez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Chrome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App</a:t>
            </a:r>
            <a:r>
              <a:rPr lang="hu-HU" sz="2200" dirty="0" smtClean="0">
                <a:sym typeface="Wingdings" panose="05000000000000000000" pitchFamily="2" charset="2"/>
              </a:rPr>
              <a:t> drive integrációval  nincs szükség lokálisan telepített alkalmazásra, csak egy böngészőre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33" y="1845734"/>
            <a:ext cx="4250947" cy="2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1" y="1845734"/>
            <a:ext cx="5723650" cy="4023360"/>
          </a:xfrm>
        </p:spPr>
        <p:txBody>
          <a:bodyPr>
            <a:normAutofit/>
          </a:bodyPr>
          <a:lstStyle/>
          <a:p>
            <a:pPr lvl="1" algn="just"/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4" y="1845735"/>
            <a:ext cx="4047566" cy="31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0" y="1801096"/>
            <a:ext cx="3366112" cy="1304569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96" y="3204519"/>
            <a:ext cx="3365497" cy="24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2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90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Retrospektív</vt:lpstr>
      <vt:lpstr>Online projekt menedzsment</vt:lpstr>
      <vt:lpstr>Eredeti probléma</vt:lpstr>
      <vt:lpstr>Megoldás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Valyon Balázs</cp:lastModifiedBy>
  <cp:revision>3</cp:revision>
  <dcterms:created xsi:type="dcterms:W3CDTF">2015-11-30T22:10:49Z</dcterms:created>
  <dcterms:modified xsi:type="dcterms:W3CDTF">2015-11-30T22:31:02Z</dcterms:modified>
</cp:coreProperties>
</file>