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1" r:id="rId6"/>
    <p:sldId id="267" r:id="rId7"/>
    <p:sldId id="263" r:id="rId8"/>
    <p:sldId id="259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9" autoAdjust="0"/>
    <p:restoredTop sz="89413" autoAdjust="0"/>
  </p:normalViewPr>
  <p:slideViewPr>
    <p:cSldViewPr snapToGrid="0">
      <p:cViewPr varScale="1">
        <p:scale>
          <a:sx n="104" d="100"/>
          <a:sy n="104" d="100"/>
        </p:scale>
        <p:origin x="9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ADC-AE49-42B8-9769-B6B926F43AA5}" type="datetimeFigureOut">
              <a:rPr lang="hu-HU" smtClean="0"/>
              <a:t>2015. 12. 03.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91F55-2511-41A7-900B-A176D00A74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37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96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993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Sorrendet megcseréltem : első</a:t>
            </a:r>
            <a:r>
              <a:rPr lang="hu-HU" baseline="0" dirty="0" smtClean="0"/>
              <a:t> kettő bekezdés a tied lesz kifejteni, második kettő az enyém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366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Sorrendet megcseréltem : első</a:t>
            </a:r>
            <a:r>
              <a:rPr lang="hu-HU" baseline="0" dirty="0" smtClean="0"/>
              <a:t> kettő bekezdés a tied lesz kifejteni, második kettő az enyém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634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55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244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421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4326-A15A-45D2-9085-89C07A191685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CA25-09B9-4F0A-9C24-198A934AFBC6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3AB2-74ED-41E8-B025-91CECFDBFED3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2B5-BC31-496B-8D20-8E74245151B6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7FA-03BD-40D7-82E7-FF9D68E9F59A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2E62-3562-4F1D-B3C1-8AF7409F065F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6980-5A65-47C4-B3C0-241201D956ED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23A5-3B7B-4561-8DB0-7889E66546BF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ED7A-9553-435C-82B4-826585E2C2BC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578ED8-9EF8-4FC4-823C-0D9CE8A9762A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DA6-96E4-4C79-891B-E2341617D898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789971-A914-4738-8901-A785D4408FA3}" type="datetime1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b="1" dirty="0"/>
              <a:t>Online projekt menedzsment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Készítette: Turcsán </a:t>
            </a:r>
            <a:r>
              <a:rPr lang="hu-HU" dirty="0" err="1" smtClean="0"/>
              <a:t>csaba</a:t>
            </a:r>
            <a:r>
              <a:rPr lang="hu-HU" dirty="0" smtClean="0"/>
              <a:t>, </a:t>
            </a:r>
            <a:r>
              <a:rPr lang="hu-HU" dirty="0" err="1" smtClean="0"/>
              <a:t>valyon</a:t>
            </a:r>
            <a:r>
              <a:rPr lang="hu-HU" dirty="0" smtClean="0"/>
              <a:t> </a:t>
            </a:r>
            <a:r>
              <a:rPr lang="hu-HU" dirty="0" err="1" smtClean="0"/>
              <a:t>balázs</a:t>
            </a:r>
            <a:endParaRPr lang="hu-HU" dirty="0" smtClean="0"/>
          </a:p>
          <a:p>
            <a:pPr algn="ctr"/>
            <a:r>
              <a:rPr lang="hu-HU" dirty="0" smtClean="0"/>
              <a:t>Konzulens: </a:t>
            </a:r>
            <a:r>
              <a:rPr lang="hu-HU" dirty="0" err="1" smtClean="0"/>
              <a:t>dr.lengyel</a:t>
            </a:r>
            <a:r>
              <a:rPr lang="hu-HU" dirty="0" smtClean="0"/>
              <a:t> </a:t>
            </a:r>
            <a:r>
              <a:rPr lang="hu-HU" dirty="0" err="1" smtClean="0"/>
              <a:t>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42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Kérdések?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201168" lvl="1" indent="0" algn="ctr">
              <a:lnSpc>
                <a:spcPct val="300000"/>
              </a:lnSpc>
              <a:buNone/>
            </a:pPr>
            <a:r>
              <a:rPr lang="hu-HU" sz="2600" dirty="0" smtClean="0"/>
              <a:t>Köszönjük a figyelmet!</a:t>
            </a:r>
            <a:endParaRPr lang="hu-HU" sz="2600" dirty="0" smtClean="0"/>
          </a:p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Eredeti kihívás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6275585" cy="4023360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50000"/>
              </a:lnSpc>
            </a:pPr>
            <a:r>
              <a:rPr lang="hu-HU" sz="2400" dirty="0" smtClean="0"/>
              <a:t>Microsoft </a:t>
            </a:r>
            <a:r>
              <a:rPr lang="hu-HU" sz="2400" dirty="0" err="1" smtClean="0"/>
              <a:t>Excel-ben</a:t>
            </a:r>
            <a:r>
              <a:rPr lang="hu-HU" sz="2400" dirty="0" smtClean="0"/>
              <a:t> tárolt projekt adatok, akár bonyolult makrók is</a:t>
            </a:r>
          </a:p>
          <a:p>
            <a:pPr lvl="1" algn="just">
              <a:lnSpc>
                <a:spcPct val="150000"/>
              </a:lnSpc>
            </a:pPr>
            <a:r>
              <a:rPr lang="hu-HU" sz="2400" dirty="0" smtClean="0"/>
              <a:t>Lokálisan tárolt adatfájlok, manuálisan el kell küldeni </a:t>
            </a:r>
            <a:r>
              <a:rPr lang="hu-HU" sz="2400" dirty="0" smtClean="0"/>
              <a:t>mindig, több lépéses megosztás</a:t>
            </a:r>
            <a:endParaRPr lang="hu-HU" sz="2400" dirty="0" smtClean="0"/>
          </a:p>
          <a:p>
            <a:pPr lvl="1" algn="just">
              <a:lnSpc>
                <a:spcPct val="150000"/>
              </a:lnSpc>
            </a:pPr>
            <a:r>
              <a:rPr lang="hu-HU" sz="2400" dirty="0" err="1" smtClean="0"/>
              <a:t>Cloud-alapú</a:t>
            </a:r>
            <a:r>
              <a:rPr lang="hu-HU" sz="2400" dirty="0" smtClean="0"/>
              <a:t> tárolás könnyít a dolgon, de a megnyitás problémás</a:t>
            </a:r>
          </a:p>
          <a:p>
            <a:pPr lvl="1" algn="just">
              <a:lnSpc>
                <a:spcPct val="150000"/>
              </a:lnSpc>
            </a:pPr>
            <a:r>
              <a:rPr lang="hu-HU" sz="2400" dirty="0" smtClean="0">
                <a:sym typeface="Wingdings" panose="05000000000000000000" pitchFamily="2" charset="2"/>
              </a:rPr>
              <a:t>Microsoft Excel vagy Open Office szükséges kliens gépen, minden </a:t>
            </a:r>
            <a:r>
              <a:rPr lang="hu-HU" sz="2400" dirty="0" smtClean="0">
                <a:sym typeface="Wingdings" panose="05000000000000000000" pitchFamily="2" charset="2"/>
              </a:rPr>
              <a:t>platformon, külön kell telepíteni</a:t>
            </a:r>
            <a:endParaRPr lang="hu-HU" sz="2400" dirty="0" smtClean="0">
              <a:sym typeface="Wingdings" panose="05000000000000000000" pitchFamily="2" charset="2"/>
            </a:endParaRP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45" y="1845734"/>
            <a:ext cx="3713835" cy="3567236"/>
          </a:xfrm>
          <a:prstGeom prst="rect">
            <a:avLst/>
          </a:prstGeom>
        </p:spPr>
      </p:pic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2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</a:t>
            </a:r>
            <a:r>
              <a:rPr lang="hu-HU" baseline="-25000" dirty="0" smtClean="0"/>
              <a:t>1</a:t>
            </a:r>
            <a:endParaRPr lang="hu-HU" baseline="-25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387918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hu-HU" sz="2200" dirty="0" err="1" smtClean="0">
                <a:sym typeface="Wingdings" panose="05000000000000000000" pitchFamily="2" charset="2"/>
              </a:rPr>
              <a:t>Webalkalmazás</a:t>
            </a:r>
            <a:r>
              <a:rPr lang="hu-HU" sz="2200" dirty="0" smtClean="0">
                <a:sym typeface="Wingdings" panose="05000000000000000000" pitchFamily="2" charset="2"/>
              </a:rPr>
              <a:t> a projekt megjelenítéséhez és szerkesztéséhez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smtClean="0">
                <a:sym typeface="Wingdings" panose="05000000000000000000" pitchFamily="2" charset="2"/>
              </a:rPr>
              <a:t>Saját fájlformátum, JSON alapon (könnyű </a:t>
            </a:r>
            <a:r>
              <a:rPr lang="hu-HU" sz="2200" dirty="0" smtClean="0">
                <a:sym typeface="Wingdings" panose="05000000000000000000" pitchFamily="2" charset="2"/>
              </a:rPr>
              <a:t>feldolgozás, </a:t>
            </a:r>
            <a:r>
              <a:rPr lang="hu-HU" sz="2200" dirty="0" err="1" smtClean="0">
                <a:sym typeface="Wingdings" panose="05000000000000000000" pitchFamily="2" charset="2"/>
              </a:rPr>
              <a:t>platformfüggetlen</a:t>
            </a:r>
            <a:r>
              <a:rPr lang="hu-HU" sz="2200" dirty="0" smtClean="0">
                <a:sym typeface="Wingdings" panose="05000000000000000000" pitchFamily="2" charset="2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Drive alapú fájl tárolás, könnyű megosztás, automatikus </a:t>
            </a:r>
            <a:r>
              <a:rPr lang="hu-HU" sz="2200" dirty="0" err="1" smtClean="0">
                <a:sym typeface="Wingdings" panose="05000000000000000000" pitchFamily="2" charset="2"/>
              </a:rPr>
              <a:t>replikáció</a:t>
            </a:r>
            <a:r>
              <a:rPr lang="hu-HU" sz="2200" dirty="0" smtClean="0">
                <a:sym typeface="Wingdings" panose="05000000000000000000" pitchFamily="2" charset="2"/>
              </a:rPr>
              <a:t> (backup)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hu-HU" sz="2200" dirty="0" err="1" smtClean="0">
                <a:sym typeface="Wingdings" panose="05000000000000000000" pitchFamily="2" charset="2"/>
              </a:rPr>
              <a:t>Chrome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App</a:t>
            </a:r>
            <a:r>
              <a:rPr lang="hu-HU" sz="2200" dirty="0" smtClean="0">
                <a:sym typeface="Wingdings" panose="05000000000000000000" pitchFamily="2" charset="2"/>
              </a:rPr>
              <a:t> drive integrációval  nincs szükség lokálisan telepített alkalmazásra, csak egy böngészőre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smtClean="0">
                <a:sym typeface="Wingdings" panose="05000000000000000000" pitchFamily="2" charset="2"/>
              </a:rPr>
              <a:t>Minden operációs rendszer alól elérhető böngészővel</a:t>
            </a:r>
          </a:p>
          <a:p>
            <a:pPr lvl="1" algn="just">
              <a:lnSpc>
                <a:spcPct val="150000"/>
              </a:lnSpc>
            </a:pPr>
            <a:r>
              <a:rPr lang="hu-HU" sz="2200" dirty="0" smtClean="0">
                <a:sym typeface="Wingdings" panose="05000000000000000000" pitchFamily="2" charset="2"/>
              </a:rPr>
              <a:t>Ingyenes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</a:t>
            </a:r>
            <a:r>
              <a:rPr lang="hu-HU" baseline="-25000" dirty="0" smtClean="0"/>
              <a:t>2</a:t>
            </a:r>
            <a:endParaRPr lang="hu-HU" baseline="-25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66" y="1821440"/>
            <a:ext cx="7400427" cy="4431420"/>
          </a:xfrm>
          <a:prstGeom prst="rect">
            <a:avLst/>
          </a:prstGeom>
        </p:spPr>
      </p:pic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0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Megoldás: </a:t>
            </a:r>
            <a:r>
              <a:rPr lang="hu-HU" dirty="0" err="1" smtClean="0"/>
              <a:t>Webalkalmazás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097280" y="1845734"/>
            <a:ext cx="10058399" cy="266103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autentikáció</a:t>
            </a:r>
            <a:r>
              <a:rPr lang="hu-HU" sz="2200" dirty="0" smtClean="0">
                <a:sym typeface="Wingdings" panose="05000000000000000000" pitchFamily="2" charset="2"/>
              </a:rPr>
              <a:t> biztosítja a bejelentkezést és adatfolyam </a:t>
            </a:r>
            <a:r>
              <a:rPr lang="hu-HU" sz="2200" dirty="0" smtClean="0">
                <a:sym typeface="Wingdings" panose="05000000000000000000" pitchFamily="2" charset="2"/>
              </a:rPr>
              <a:t>titkosítást</a:t>
            </a:r>
          </a:p>
          <a:p>
            <a:pPr lvl="2" algn="just"/>
            <a:r>
              <a:rPr lang="hu-HU" dirty="0" err="1" smtClean="0">
                <a:sym typeface="Wingdings" panose="05000000000000000000" pitchFamily="2" charset="2"/>
              </a:rPr>
              <a:t>OAuth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dirty="0" err="1" smtClean="0">
                <a:sym typeface="Wingdings" panose="05000000000000000000" pitchFamily="2" charset="2"/>
              </a:rPr>
              <a:t>token</a:t>
            </a:r>
            <a:r>
              <a:rPr lang="hu-HU" dirty="0" smtClean="0">
                <a:sym typeface="Wingdings" panose="05000000000000000000" pitchFamily="2" charset="2"/>
              </a:rPr>
              <a:t>, SSL</a:t>
            </a:r>
            <a:endParaRPr lang="hu-HU" dirty="0" smtClean="0">
              <a:sym typeface="Wingdings" panose="05000000000000000000" pitchFamily="2" charset="2"/>
            </a:endParaRPr>
          </a:p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Angularjs-alapú</a:t>
            </a:r>
            <a:r>
              <a:rPr lang="hu-HU" sz="2200" dirty="0" smtClean="0">
                <a:sym typeface="Wingdings" panose="05000000000000000000" pitchFamily="2" charset="2"/>
              </a:rPr>
              <a:t> valós idejű, kétirányú adatkötés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Tárolt adatok: projekt tulajdonságok, elvégzendő feladatok, kockázatok</a:t>
            </a:r>
          </a:p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Gant-chart</a:t>
            </a:r>
            <a:r>
              <a:rPr lang="hu-HU" sz="2200" dirty="0" smtClean="0">
                <a:sym typeface="Wingdings" panose="05000000000000000000" pitchFamily="2" charset="2"/>
              </a:rPr>
              <a:t> megjelenítésben a feladatok (</a:t>
            </a:r>
            <a:r>
              <a:rPr lang="hu-HU" sz="2200" dirty="0" err="1" smtClean="0">
                <a:sym typeface="Wingdings" panose="05000000000000000000" pitchFamily="2" charset="2"/>
              </a:rPr>
              <a:t>tasks</a:t>
            </a:r>
            <a:r>
              <a:rPr lang="hu-HU" sz="2200" dirty="0" smtClean="0"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Kockázatok felvétele prioritás szintekkel (</a:t>
            </a:r>
            <a:r>
              <a:rPr lang="hu-HU" sz="2200" dirty="0" err="1" smtClean="0">
                <a:sym typeface="Wingdings" panose="05000000000000000000" pitchFamily="2" charset="2"/>
              </a:rPr>
              <a:t>risks</a:t>
            </a:r>
            <a:r>
              <a:rPr lang="hu-HU" sz="2200" dirty="0" smtClean="0"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Költségbecslés számítás órabér </a:t>
            </a:r>
            <a:r>
              <a:rPr lang="hu-HU" sz="2200" dirty="0" smtClean="0">
                <a:sym typeface="Wingdings" panose="05000000000000000000" pitchFamily="2" charset="2"/>
              </a:rPr>
              <a:t>alapján, kliens oldali üzleti logika taszkok alapján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2" algn="just"/>
            <a:r>
              <a:rPr lang="hu-HU" dirty="0" smtClean="0">
                <a:sym typeface="Wingdings" panose="05000000000000000000" pitchFamily="2" charset="2"/>
              </a:rPr>
              <a:t>Minimálisan szükséges idő, Legkorábbi kezdési idő (EST), legkésőbbi befejezési idő (LCT) és tartalékidő alapján is</a:t>
            </a:r>
          </a:p>
          <a:p>
            <a:pPr lvl="1" algn="just"/>
            <a:endParaRPr lang="hu-HU" sz="2200" dirty="0" smtClean="0">
              <a:sym typeface="Wingdings" panose="05000000000000000000" pitchFamily="2" charset="2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04" b="27169"/>
          <a:stretch/>
        </p:blipFill>
        <p:spPr>
          <a:xfrm>
            <a:off x="609599" y="4506764"/>
            <a:ext cx="10894143" cy="1795709"/>
          </a:xfrm>
          <a:prstGeom prst="rect">
            <a:avLst/>
          </a:prstGeom>
        </p:spPr>
      </p:pic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Költségbecslés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097281" y="1845734"/>
            <a:ext cx="6291492" cy="32097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 projekt feladatainak adataiból diagramok generálódnak az átláthatóság növelése érdekében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Órabér megadásával az egyes projektek hossza alapján összesített becsléseket számol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Napi 8 óra munkaórával készül az idő becslés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Minimálisan szükséges idő </a:t>
            </a:r>
            <a:r>
              <a:rPr lang="hu-HU" sz="2200" dirty="0" smtClean="0">
                <a:sym typeface="Wingdings" panose="05000000000000000000" pitchFamily="2" charset="2"/>
              </a:rPr>
              <a:t>alapján (</a:t>
            </a:r>
            <a:r>
              <a:rPr lang="hu-HU" sz="2200" dirty="0" err="1" smtClean="0">
                <a:sym typeface="Wingdings" panose="05000000000000000000" pitchFamily="2" charset="2"/>
              </a:rPr>
              <a:t>required</a:t>
            </a:r>
            <a:r>
              <a:rPr lang="hu-HU" sz="2200" dirty="0" smtClean="0">
                <a:sym typeface="Wingdings" panose="05000000000000000000" pitchFamily="2" charset="2"/>
              </a:rPr>
              <a:t>)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Maximálisan szükséges idő alapján (EST-LCT)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 lehetséges problémákból, csúszásokból adódó </a:t>
            </a:r>
            <a:r>
              <a:rPr lang="hu-HU" sz="2200" i="1" dirty="0" smtClean="0">
                <a:sym typeface="Wingdings" panose="05000000000000000000" pitchFamily="2" charset="2"/>
              </a:rPr>
              <a:t>tartalékidő</a:t>
            </a:r>
            <a:r>
              <a:rPr lang="hu-HU" sz="2200" dirty="0" smtClean="0">
                <a:sym typeface="Wingdings" panose="05000000000000000000" pitchFamily="2" charset="2"/>
              </a:rPr>
              <a:t> mekkora költségtöbbletet jelent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13" y="3605048"/>
            <a:ext cx="3607804" cy="260293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77"/>
          <a:stretch/>
        </p:blipFill>
        <p:spPr>
          <a:xfrm>
            <a:off x="7762180" y="1789910"/>
            <a:ext cx="3334270" cy="1846669"/>
          </a:xfrm>
          <a:prstGeom prst="rect">
            <a:avLst/>
          </a:prstGeom>
        </p:spPr>
      </p:pic>
      <p:pic>
        <p:nvPicPr>
          <p:cNvPr id="8" name="Tartalom hely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54" y="5055476"/>
            <a:ext cx="2742946" cy="1063055"/>
          </a:xfrm>
          <a:prstGeom prst="rect">
            <a:avLst/>
          </a:prstGeom>
        </p:spPr>
      </p:pic>
      <p:sp>
        <p:nvSpPr>
          <p:cNvPr id="9" name="Jobbra nyíl 8"/>
          <p:cNvSpPr/>
          <p:nvPr/>
        </p:nvSpPr>
        <p:spPr>
          <a:xfrm>
            <a:off x="1576552" y="5587003"/>
            <a:ext cx="1566041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EST-LCT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3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Google</a:t>
            </a:r>
            <a:r>
              <a:rPr lang="hu-HU" dirty="0" smtClean="0"/>
              <a:t> API és </a:t>
            </a:r>
            <a:r>
              <a:rPr lang="hu-HU" dirty="0" err="1" smtClean="0"/>
              <a:t>autentikáció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3319" cy="4023360"/>
          </a:xfrm>
        </p:spPr>
        <p:txBody>
          <a:bodyPr>
            <a:normAutofit/>
          </a:bodyPr>
          <a:lstStyle/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REST API a </a:t>
            </a: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szolgáltatásokhoz (drive </a:t>
            </a:r>
            <a:r>
              <a:rPr lang="hu-HU" sz="2200" dirty="0" smtClean="0">
                <a:sym typeface="Wingdings" panose="05000000000000000000" pitchFamily="2" charset="2"/>
              </a:rPr>
              <a:t>v2, </a:t>
            </a: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plus)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API használathoz kell </a:t>
            </a:r>
            <a:r>
              <a:rPr lang="hu-HU" sz="2200" dirty="0" smtClean="0">
                <a:sym typeface="Wingdings" panose="05000000000000000000" pitchFamily="2" charset="2"/>
              </a:rPr>
              <a:t>egyedi alkalmazás azonosító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2" algn="just"/>
            <a:r>
              <a:rPr lang="hu-HU" dirty="0" err="1" smtClean="0">
                <a:sym typeface="Wingdings" panose="05000000000000000000" pitchFamily="2" charset="2"/>
              </a:rPr>
              <a:t>OAuth</a:t>
            </a:r>
            <a:r>
              <a:rPr lang="hu-HU" dirty="0" smtClean="0">
                <a:sym typeface="Wingdings" panose="05000000000000000000" pitchFamily="2" charset="2"/>
              </a:rPr>
              <a:t> v2 </a:t>
            </a:r>
            <a:r>
              <a:rPr lang="hu-HU" dirty="0" err="1" smtClean="0">
                <a:sym typeface="Wingdings" panose="05000000000000000000" pitchFamily="2" charset="2"/>
              </a:rPr>
              <a:t>autentikáció</a:t>
            </a:r>
            <a:r>
              <a:rPr lang="hu-HU" dirty="0" smtClean="0">
                <a:sym typeface="Wingdings" panose="05000000000000000000" pitchFamily="2" charset="2"/>
              </a:rPr>
              <a:t>, végig titkosított adatfolyam</a:t>
            </a:r>
            <a:endParaRPr lang="hu-HU" dirty="0" smtClean="0">
              <a:sym typeface="Wingdings" panose="05000000000000000000" pitchFamily="2" charset="2"/>
            </a:endParaRPr>
          </a:p>
          <a:p>
            <a:pPr lvl="2" algn="just"/>
            <a:r>
              <a:rPr lang="hu-HU" dirty="0" smtClean="0">
                <a:sym typeface="Wingdings" panose="05000000000000000000" pitchFamily="2" charset="2"/>
              </a:rPr>
              <a:t>Access </a:t>
            </a:r>
            <a:r>
              <a:rPr lang="hu-HU" dirty="0" err="1" smtClean="0">
                <a:sym typeface="Wingdings" panose="05000000000000000000" pitchFamily="2" charset="2"/>
              </a:rPr>
              <a:t>Token</a:t>
            </a:r>
            <a:r>
              <a:rPr lang="hu-HU" dirty="0" smtClean="0">
                <a:sym typeface="Wingdings" panose="05000000000000000000" pitchFamily="2" charset="2"/>
              </a:rPr>
              <a:t> alapú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Szolgáltatáseléréshez hagyományos </a:t>
            </a: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autentikáció</a:t>
            </a:r>
            <a:endParaRPr lang="hu-HU" sz="2200" dirty="0" smtClean="0">
              <a:sym typeface="Wingdings" panose="05000000000000000000" pitchFamily="2" charset="2"/>
            </a:endParaRPr>
          </a:p>
          <a:p>
            <a:pPr lvl="2" algn="just"/>
            <a:r>
              <a:rPr lang="hu-HU" dirty="0" smtClean="0">
                <a:sym typeface="Wingdings" panose="05000000000000000000" pitchFamily="2" charset="2"/>
              </a:rPr>
              <a:t>Felhasználónév / jelszó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Jelenleg </a:t>
            </a:r>
            <a:r>
              <a:rPr lang="hu-HU" sz="2200" dirty="0" smtClean="0">
                <a:sym typeface="Wingdings" panose="05000000000000000000" pitchFamily="2" charset="2"/>
              </a:rPr>
              <a:t>nagyon (borzasztóan) </a:t>
            </a:r>
            <a:r>
              <a:rPr lang="hu-HU" sz="2200" dirty="0" smtClean="0">
                <a:sym typeface="Wingdings" panose="05000000000000000000" pitchFamily="2" charset="2"/>
              </a:rPr>
              <a:t>sok konfigurációt igényel: </a:t>
            </a:r>
          </a:p>
          <a:p>
            <a:pPr lvl="2" algn="just"/>
            <a:r>
              <a:rPr lang="hu-HU" dirty="0" err="1" smtClean="0">
                <a:sym typeface="Wingdings" panose="05000000000000000000" pitchFamily="2" charset="2"/>
              </a:rPr>
              <a:t>Google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Developer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Console</a:t>
            </a:r>
            <a:endParaRPr lang="hu-HU" dirty="0">
              <a:sym typeface="Wingdings" panose="05000000000000000000" pitchFamily="2" charset="2"/>
            </a:endParaRPr>
          </a:p>
          <a:p>
            <a:pPr lvl="2" algn="just"/>
            <a:r>
              <a:rPr lang="hu-HU" dirty="0" err="1" smtClean="0">
                <a:sym typeface="Wingdings" panose="05000000000000000000" pitchFamily="2" charset="2"/>
              </a:rPr>
              <a:t>Google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Webmasters</a:t>
            </a:r>
            <a:r>
              <a:rPr lang="hu-HU" dirty="0" smtClean="0">
                <a:sym typeface="Wingdings" panose="05000000000000000000" pitchFamily="2" charset="2"/>
              </a:rPr>
              <a:t>,</a:t>
            </a:r>
          </a:p>
          <a:p>
            <a:pPr lvl="2" algn="just"/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ovábbi konfigurációs fájlok (</a:t>
            </a:r>
            <a:r>
              <a:rPr lang="hu-HU" dirty="0" err="1" smtClean="0">
                <a:sym typeface="Wingdings" panose="05000000000000000000" pitchFamily="2" charset="2"/>
              </a:rPr>
              <a:t>manifest</a:t>
            </a:r>
            <a:r>
              <a:rPr lang="hu-HU" dirty="0" smtClean="0">
                <a:sym typeface="Wingdings" panose="05000000000000000000" pitchFamily="2" charset="2"/>
              </a:rPr>
              <a:t>), </a:t>
            </a:r>
            <a:r>
              <a:rPr lang="hu-HU" dirty="0" err="1" smtClean="0">
                <a:sym typeface="Wingdings" panose="05000000000000000000" pitchFamily="2" charset="2"/>
              </a:rPr>
              <a:t>javascript-ben</a:t>
            </a:r>
            <a:r>
              <a:rPr lang="hu-HU" dirty="0" smtClean="0">
                <a:sym typeface="Wingdings" panose="05000000000000000000" pitchFamily="2" charset="2"/>
              </a:rPr>
              <a:t> egyéb konfigurációs beállításokat át kell adni </a:t>
            </a:r>
          </a:p>
          <a:p>
            <a:pPr lvl="1" algn="just"/>
            <a:r>
              <a:rPr lang="hu-HU" sz="2200" i="1" dirty="0" smtClean="0">
                <a:sym typeface="Wingdings" panose="05000000000000000000" pitchFamily="2" charset="2"/>
              </a:rPr>
              <a:t>A </a:t>
            </a:r>
            <a:r>
              <a:rPr lang="hu-HU" sz="2200" i="1" dirty="0" err="1" smtClean="0">
                <a:sym typeface="Wingdings" panose="05000000000000000000" pitchFamily="2" charset="2"/>
              </a:rPr>
              <a:t>Google</a:t>
            </a:r>
            <a:r>
              <a:rPr lang="hu-HU" sz="2200" i="1" dirty="0" smtClean="0">
                <a:sym typeface="Wingdings" panose="05000000000000000000" pitchFamily="2" charset="2"/>
              </a:rPr>
              <a:t> </a:t>
            </a:r>
            <a:r>
              <a:rPr lang="hu-HU" sz="2200" i="1" dirty="0" err="1" smtClean="0">
                <a:sym typeface="Wingdings" panose="05000000000000000000" pitchFamily="2" charset="2"/>
              </a:rPr>
              <a:t>API-t</a:t>
            </a:r>
            <a:r>
              <a:rPr lang="hu-HU" sz="2200" i="1" dirty="0" smtClean="0">
                <a:sym typeface="Wingdings" panose="05000000000000000000" pitchFamily="2" charset="2"/>
              </a:rPr>
              <a:t> és konfigurációs felületet most alakították át, így nagyon kevés naprakész dokumentáció. Beállítani nehéz, felhasználói élmény viszont jó!</a:t>
            </a:r>
          </a:p>
          <a:p>
            <a:pPr lvl="1" algn="just"/>
            <a:endParaRPr lang="hu-HU" dirty="0" smtClean="0">
              <a:sym typeface="Wingdings" panose="05000000000000000000" pitchFamily="2" charset="2"/>
            </a:endParaRPr>
          </a:p>
          <a:p>
            <a:pPr algn="just"/>
            <a:endParaRPr lang="hu-HU" dirty="0" smtClean="0">
              <a:sym typeface="Wingdings" panose="05000000000000000000" pitchFamily="2" charset="2"/>
            </a:endParaRPr>
          </a:p>
          <a:p>
            <a:pPr algn="just">
              <a:buNone/>
            </a:pPr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Google</a:t>
            </a:r>
            <a:r>
              <a:rPr lang="hu-HU" dirty="0" smtClean="0"/>
              <a:t> Drive Integráció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41400" y="1845734"/>
            <a:ext cx="5930899" cy="4023360"/>
          </a:xfrm>
        </p:spPr>
        <p:txBody>
          <a:bodyPr>
            <a:normAutofit/>
          </a:bodyPr>
          <a:lstStyle/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Külön beállítás az alkalmazás </a:t>
            </a:r>
            <a:r>
              <a:rPr lang="hu-HU" sz="2200" dirty="0" err="1" smtClean="0">
                <a:sym typeface="Wingdings" panose="05000000000000000000" pitchFamily="2" charset="2"/>
              </a:rPr>
              <a:t>manifest</a:t>
            </a:r>
            <a:r>
              <a:rPr lang="hu-HU" sz="2200" dirty="0" smtClean="0">
                <a:sym typeface="Wingdings" panose="05000000000000000000" pitchFamily="2" charset="2"/>
              </a:rPr>
              <a:t> fájljában</a:t>
            </a:r>
          </a:p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Developer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Console-on</a:t>
            </a:r>
            <a:r>
              <a:rPr lang="hu-HU" sz="2200" dirty="0" smtClean="0">
                <a:sym typeface="Wingdings" panose="05000000000000000000" pitchFamily="2" charset="2"/>
              </a:rPr>
              <a:t> sok kiegészítő beállítás a jogosultságokról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 projekt fájl társítható az alkalmazáshoz </a:t>
            </a:r>
            <a:r>
              <a:rPr lang="hu-HU" sz="2200" dirty="0" err="1" smtClean="0">
                <a:sym typeface="Wingdings" panose="05000000000000000000" pitchFamily="2" charset="2"/>
              </a:rPr>
              <a:t>Google</a:t>
            </a:r>
            <a:r>
              <a:rPr lang="hu-HU" sz="2200" dirty="0" smtClean="0">
                <a:sym typeface="Wingdings" panose="05000000000000000000" pitchFamily="2" charset="2"/>
              </a:rPr>
              <a:t> Drive-on</a:t>
            </a:r>
            <a:endParaRPr lang="hu-HU" dirty="0" smtClean="0">
              <a:sym typeface="Wingdings" panose="05000000000000000000" pitchFamily="2" charset="2"/>
            </a:endParaRP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Alapértelmezetten az alkalmazás fogja megnyitni</a:t>
            </a:r>
          </a:p>
          <a:p>
            <a:pPr lvl="1" algn="just"/>
            <a:r>
              <a:rPr lang="hu-HU" sz="2200" dirty="0" smtClean="0">
                <a:sym typeface="Wingdings" panose="05000000000000000000" pitchFamily="2" charset="2"/>
              </a:rPr>
              <a:t>Az alkalmazás egy saját szerverről fut, ahova átirányít a Drive és GET paraméterként átadja a fájl azonosítót, amely alapján az alkalmazás letöltheti az adatokat </a:t>
            </a:r>
            <a:r>
              <a:rPr lang="hu-HU" sz="2200" dirty="0" smtClean="0">
                <a:sym typeface="Wingdings" panose="05000000000000000000" pitchFamily="2" charset="2"/>
              </a:rPr>
              <a:t>Drive-ról</a:t>
            </a:r>
          </a:p>
          <a:p>
            <a:pPr lvl="1" algn="just"/>
            <a:r>
              <a:rPr lang="hu-HU" sz="2200" dirty="0" err="1" smtClean="0">
                <a:sym typeface="Wingdings" panose="05000000000000000000" pitchFamily="2" charset="2"/>
              </a:rPr>
              <a:t>Heroku</a:t>
            </a:r>
            <a:r>
              <a:rPr lang="hu-HU" sz="2200" dirty="0" smtClean="0"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ym typeface="Wingdings" panose="05000000000000000000" pitchFamily="2" charset="2"/>
              </a:rPr>
              <a:t>cloud-ban</a:t>
            </a:r>
            <a:r>
              <a:rPr lang="hu-HU" sz="2200" dirty="0" smtClean="0">
                <a:sym typeface="Wingdings" panose="05000000000000000000" pitchFamily="2" charset="2"/>
              </a:rPr>
              <a:t> fut egy </a:t>
            </a:r>
            <a:r>
              <a:rPr lang="hu-HU" sz="2200" dirty="0" err="1" smtClean="0">
                <a:sym typeface="Wingdings" panose="05000000000000000000" pitchFamily="2" charset="2"/>
              </a:rPr>
              <a:t>NodeJS</a:t>
            </a:r>
            <a:r>
              <a:rPr lang="hu-HU" sz="2200" dirty="0" smtClean="0">
                <a:sym typeface="Wingdings" panose="05000000000000000000" pitchFamily="2" charset="2"/>
              </a:rPr>
              <a:t> server</a:t>
            </a:r>
            <a:endParaRPr lang="hu-HU" sz="2200" dirty="0" smtClean="0">
              <a:sym typeface="Wingdings" panose="05000000000000000000" pitchFamily="2" charset="2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14" y="1845735"/>
            <a:ext cx="4047566" cy="3154634"/>
          </a:xfrm>
          <a:prstGeom prst="rect">
            <a:avLst/>
          </a:prstGeom>
        </p:spPr>
      </p:pic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3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200" dirty="0" smtClean="0"/>
              <a:t>További projekt költségvetés számítási lehetőségek hozzáadása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200" dirty="0" smtClean="0"/>
              <a:t>Komplexebb becslések és kimutatások készítése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200" dirty="0" err="1" smtClean="0"/>
              <a:t>Reszponzív</a:t>
            </a:r>
            <a:r>
              <a:rPr lang="hu-HU" sz="2200" dirty="0" smtClean="0"/>
              <a:t> mobil nézet: jelenleg csak </a:t>
            </a:r>
            <a:r>
              <a:rPr lang="hu-HU" sz="2200" dirty="0" err="1" smtClean="0"/>
              <a:t>tablet</a:t>
            </a:r>
            <a:r>
              <a:rPr lang="hu-HU" sz="2200" dirty="0" smtClean="0"/>
              <a:t> és </a:t>
            </a:r>
            <a:r>
              <a:rPr lang="hu-HU" sz="2200" dirty="0" smtClean="0"/>
              <a:t>nagy felbontásra (</a:t>
            </a:r>
            <a:r>
              <a:rPr lang="hu-HU" sz="2200" dirty="0" err="1" smtClean="0"/>
              <a:t>gant-chart</a:t>
            </a:r>
            <a:r>
              <a:rPr lang="hu-HU" sz="2200" dirty="0" smtClean="0"/>
              <a:t> átalakítását igényelné</a:t>
            </a:r>
            <a:r>
              <a:rPr lang="hu-HU" sz="2200" dirty="0" smtClean="0"/>
              <a:t>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200" dirty="0" smtClean="0"/>
              <a:t>További projekt paraméterek hozzáadása: projekt célja, leírása, fázisok stb..</a:t>
            </a:r>
            <a:endParaRPr lang="hu-HU" sz="22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hu-HU" dirty="0" smtClean="0"/>
          </a:p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</TotalTime>
  <Words>577</Words>
  <Application>Microsoft Office PowerPoint</Application>
  <PresentationFormat>Szélesvásznú</PresentationFormat>
  <Paragraphs>87</Paragraphs>
  <Slides>10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Wingdings</vt:lpstr>
      <vt:lpstr>Retrospektív</vt:lpstr>
      <vt:lpstr>Online projekt menedzsment</vt:lpstr>
      <vt:lpstr>Eredeti kihívás</vt:lpstr>
      <vt:lpstr>Megoldás1</vt:lpstr>
      <vt:lpstr>Megoldás2</vt:lpstr>
      <vt:lpstr>Megoldás: Webalkalmazás</vt:lpstr>
      <vt:lpstr>Költségbecslés</vt:lpstr>
      <vt:lpstr>Google API és autentikáció</vt:lpstr>
      <vt:lpstr>Google Drive Integráció</vt:lpstr>
      <vt:lpstr>További lehetőségek</vt:lpstr>
      <vt:lpstr>Kérdések?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projekt menedzsment</dc:title>
  <dc:creator>Valyon Balázs</dc:creator>
  <cp:lastModifiedBy>Valyon Balázs</cp:lastModifiedBy>
  <cp:revision>37</cp:revision>
  <dcterms:created xsi:type="dcterms:W3CDTF">2015-11-30T22:10:49Z</dcterms:created>
  <dcterms:modified xsi:type="dcterms:W3CDTF">2015-12-03T22:40:35Z</dcterms:modified>
</cp:coreProperties>
</file>