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8316-72A0-4D9E-A604-BFF0CBD67D16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9CA4-BCB9-4DF1-86F0-58EFE37F8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37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4856"/>
              </p:ext>
            </p:extLst>
          </p:nvPr>
        </p:nvGraphicFramePr>
        <p:xfrm>
          <a:off x="125869" y="908720"/>
          <a:ext cx="8907726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Grafx" r:id="rId3" imgW="10548720" imgH="6139800" progId="iGrafx.Document">
                  <p:embed/>
                </p:oleObj>
              </mc:Choice>
              <mc:Fallback>
                <p:oleObj name="iGrafx" r:id="rId3" imgW="10548720" imgH="6139800" progId="iGrafx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69" y="908720"/>
                        <a:ext cx="8907726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5735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</vt:lpstr>
      <vt:lpstr>iGrafx Document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Münsterberg</dc:creator>
  <cp:lastModifiedBy>Münsterberg</cp:lastModifiedBy>
  <cp:revision>1</cp:revision>
  <dcterms:created xsi:type="dcterms:W3CDTF">2017-02-22T11:23:16Z</dcterms:created>
  <dcterms:modified xsi:type="dcterms:W3CDTF">2017-02-22T11:24:48Z</dcterms:modified>
</cp:coreProperties>
</file>