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E24DF-5393-24FC-B0DF-D9BF50DE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8C05B-FC4E-A825-CC07-B7939F4D7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8CB78-267E-404D-BB65-A8887DD0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89EAF7-2E1B-B0A5-7FC5-F6887868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DB4BC-20FC-74C2-C554-F0D8714C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1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AC21F-7F45-9335-521D-C5668708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21106A-DCE2-53D2-A672-237EF499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3F214-1C92-EB8B-8F89-7A273B2B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8E37F-DCFA-A760-F243-78F623A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C023B-BD4F-B55C-9015-9CBCB93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5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25692C-519E-7C0B-6B55-4E4F033B2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0E6F11-473D-E5B5-9030-9D899F00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B057B-CD53-1CA8-F6E8-4AE7CE42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EAC35-8906-082E-35B6-F7A10EA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89C44-866A-BBB2-1FA8-9C0800C9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A7F25-1445-BB8B-12E0-68C02DBE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BD7C3-E502-77F0-4D73-89850DF3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A2361-3B7B-BDE3-D49A-3BC6B1AB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A9851-C35B-6588-9500-53FDF5EC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3743B-76F9-8D9C-5E85-B5C6946F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8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933C-89A4-E24E-77FF-2067B55F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F0302-8892-5F01-6485-D7AC878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453A9A-CE20-5D8A-148D-7FFDA69E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B6057-48D8-6217-B93A-D986FFF1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C6A7C-E692-8ED9-E1D3-109E7032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9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5A6FC-9C9F-C790-2DE1-4E05B6D0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8A726-EF22-C529-7DCB-98CA0293A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80D75A-C778-7FF1-261A-58EB84C4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CED0-1926-5D0D-65B4-8F32B836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0B3745-C889-BB07-1ECF-9360C108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E71C6-7030-51AD-9EDE-98CE028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2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21BA8-1176-E9B6-F678-FF36EFE3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37129-454A-2BB5-9F43-E3E067E3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24BFA0-6278-0CD3-7DCC-5C3DBD02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8FD57-8384-7C55-EDC6-7046EFE1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904AEA-7C12-6279-4EB8-0C1594467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31017E-4189-12B0-60C4-FB5EA4E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77240C-EA72-B73B-DA07-FC5E0837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3933B0-51F6-D533-333E-527EB0D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9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16FC3-0195-A5FB-8820-B5D7FA98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195A18-9487-2432-6443-C4E6B6A5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A6CE8-093D-3600-319B-E608A17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0C20A-945A-E446-484F-CA36D8A8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7A6333-2A5B-4323-FBC6-F9C1293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4DA59A-4DE9-4AFB-7E67-938B41AE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A7D3A-EE6F-BA55-54AE-9A35A631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36692-9F1F-A1CA-D7B0-8B7C8A3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24DED-E2A3-CDAF-E47F-C317E333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3D5894-2085-7983-8A9F-DA402B8D2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9908A0-3099-E73B-2543-0A15FCCB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FFAC9A-BD58-B04B-4D93-1E9F1511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1916CE-9C3E-D3E0-5431-0B61CEA7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09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7828-B458-3575-ABF8-E5B6555D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150587-D3C3-2D8F-D2F0-5C1398FA2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788CBB-C7DE-109A-BE2E-AA13F4A5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B2CDCE-3044-522A-55AE-C481ABAC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46A771-B467-7036-0E5E-AAC242DC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1505F-7066-D8BE-F537-361B82C4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9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6A2798-07A0-DDF3-7CD0-258E1B1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769CD-857D-DDE4-71D8-5733FEBE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95E46D-0EAE-ABFF-F9A6-D7DC65E7C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F7C6-74E7-8D42-8C38-64AB032F49B7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F4997-26FB-6D2A-FC18-76BDAAEC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AEBB2-29FE-14AB-AFBA-51A4CA44A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2C5C-ACCB-684D-89DB-B51F2E4FC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Country Lovers: 9. November 1989 - Die Nacht als die Mauer fiel">
            <a:extLst>
              <a:ext uri="{FF2B5EF4-FFF2-40B4-BE49-F238E27FC236}">
                <a16:creationId xmlns:a16="http://schemas.microsoft.com/office/drawing/2014/main" id="{3C27CFE9-EC64-4DDB-D3F6-C1871AC4B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15342" b="-2"/>
          <a:stretch/>
        </p:blipFill>
        <p:spPr bwMode="auto"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Mission Accomplished, Mr. President. - White Eagle Aerospace">
            <a:extLst>
              <a:ext uri="{FF2B5EF4-FFF2-40B4-BE49-F238E27FC236}">
                <a16:creationId xmlns:a16="http://schemas.microsoft.com/office/drawing/2014/main" id="{857B4104-8012-C721-3733-63C344F33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r="8457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AE70F9-69D6-0129-5351-A4C4A3E17CEE}"/>
              </a:ext>
            </a:extLst>
          </p:cNvPr>
          <p:cNvSpPr txBox="1"/>
          <p:nvPr/>
        </p:nvSpPr>
        <p:spPr>
          <a:xfrm>
            <a:off x="1659780" y="5437171"/>
            <a:ext cx="416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Mauerbau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017627-E7B2-3014-E32A-BB6F28EB4A5B}"/>
              </a:ext>
            </a:extLst>
          </p:cNvPr>
          <p:cNvSpPr txBox="1"/>
          <p:nvPr/>
        </p:nvSpPr>
        <p:spPr>
          <a:xfrm>
            <a:off x="7364221" y="399668"/>
            <a:ext cx="4592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Mondlandung</a:t>
            </a:r>
          </a:p>
        </p:txBody>
      </p:sp>
    </p:spTree>
    <p:extLst>
      <p:ext uri="{BB962C8B-B14F-4D97-AF65-F5344CB8AC3E}">
        <p14:creationId xmlns:p14="http://schemas.microsoft.com/office/powerpoint/2010/main" val="365346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F157C5-282F-4C93-80F7-CCD7F4A4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8416393" cy="1511306"/>
          </a:xfrm>
          <a:custGeom>
            <a:avLst/>
            <a:gdLst>
              <a:gd name="connsiteX0" fmla="*/ 0 w 8416393"/>
              <a:gd name="connsiteY0" fmla="*/ 0 h 1511306"/>
              <a:gd name="connsiteX1" fmla="*/ 239486 w 8416393"/>
              <a:gd name="connsiteY1" fmla="*/ 0 h 1511306"/>
              <a:gd name="connsiteX2" fmla="*/ 1069788 w 8416393"/>
              <a:gd name="connsiteY2" fmla="*/ 0 h 1511306"/>
              <a:gd name="connsiteX3" fmla="*/ 1209568 w 8416393"/>
              <a:gd name="connsiteY3" fmla="*/ 0 h 1511306"/>
              <a:gd name="connsiteX4" fmla="*/ 1309274 w 8416393"/>
              <a:gd name="connsiteY4" fmla="*/ 0 h 1511306"/>
              <a:gd name="connsiteX5" fmla="*/ 2279356 w 8416393"/>
              <a:gd name="connsiteY5" fmla="*/ 0 h 1511306"/>
              <a:gd name="connsiteX6" fmla="*/ 2405743 w 8416393"/>
              <a:gd name="connsiteY6" fmla="*/ 0 h 1511306"/>
              <a:gd name="connsiteX7" fmla="*/ 2801131 w 8416393"/>
              <a:gd name="connsiteY7" fmla="*/ 0 h 1511306"/>
              <a:gd name="connsiteX8" fmla="*/ 3475531 w 8416393"/>
              <a:gd name="connsiteY8" fmla="*/ 0 h 1511306"/>
              <a:gd name="connsiteX9" fmla="*/ 3870919 w 8416393"/>
              <a:gd name="connsiteY9" fmla="*/ 0 h 1511306"/>
              <a:gd name="connsiteX10" fmla="*/ 7346605 w 8416393"/>
              <a:gd name="connsiteY10" fmla="*/ 0 h 1511306"/>
              <a:gd name="connsiteX11" fmla="*/ 8416393 w 8416393"/>
              <a:gd name="connsiteY11" fmla="*/ 0 h 1511306"/>
              <a:gd name="connsiteX12" fmla="*/ 7718776 w 8416393"/>
              <a:gd name="connsiteY12" fmla="*/ 1511301 h 1511306"/>
              <a:gd name="connsiteX13" fmla="*/ 6648988 w 8416393"/>
              <a:gd name="connsiteY13" fmla="*/ 1511301 h 1511306"/>
              <a:gd name="connsiteX14" fmla="*/ 3870920 w 8416393"/>
              <a:gd name="connsiteY14" fmla="*/ 1511301 h 1511306"/>
              <a:gd name="connsiteX15" fmla="*/ 3870920 w 8416393"/>
              <a:gd name="connsiteY15" fmla="*/ 1511304 h 1511306"/>
              <a:gd name="connsiteX16" fmla="*/ 3475531 w 8416393"/>
              <a:gd name="connsiteY16" fmla="*/ 1511304 h 1511306"/>
              <a:gd name="connsiteX17" fmla="*/ 3475531 w 8416393"/>
              <a:gd name="connsiteY17" fmla="*/ 1511306 h 1511306"/>
              <a:gd name="connsiteX18" fmla="*/ 2405743 w 8416393"/>
              <a:gd name="connsiteY18" fmla="*/ 1511306 h 1511306"/>
              <a:gd name="connsiteX19" fmla="*/ 2403199 w 8416393"/>
              <a:gd name="connsiteY19" fmla="*/ 1511306 h 1511306"/>
              <a:gd name="connsiteX20" fmla="*/ 2288996 w 8416393"/>
              <a:gd name="connsiteY20" fmla="*/ 1511306 h 1511306"/>
              <a:gd name="connsiteX21" fmla="*/ 2279356 w 8416393"/>
              <a:gd name="connsiteY21" fmla="*/ 1511306 h 1511306"/>
              <a:gd name="connsiteX22" fmla="*/ 1333411 w 8416393"/>
              <a:gd name="connsiteY22" fmla="*/ 1511306 h 1511306"/>
              <a:gd name="connsiteX23" fmla="*/ 1309274 w 8416393"/>
              <a:gd name="connsiteY23" fmla="*/ 1511306 h 1511306"/>
              <a:gd name="connsiteX24" fmla="*/ 1219208 w 8416393"/>
              <a:gd name="connsiteY24" fmla="*/ 1511306 h 1511306"/>
              <a:gd name="connsiteX25" fmla="*/ 1209568 w 8416393"/>
              <a:gd name="connsiteY25" fmla="*/ 1511306 h 1511306"/>
              <a:gd name="connsiteX26" fmla="*/ 1069788 w 8416393"/>
              <a:gd name="connsiteY26" fmla="*/ 1511306 h 1511306"/>
              <a:gd name="connsiteX27" fmla="*/ 239486 w 8416393"/>
              <a:gd name="connsiteY27" fmla="*/ 1511306 h 1511306"/>
              <a:gd name="connsiteX28" fmla="*/ 0 w 8416393"/>
              <a:gd name="connsiteY28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16393" h="1511306">
                <a:moveTo>
                  <a:pt x="0" y="0"/>
                </a:moveTo>
                <a:lnTo>
                  <a:pt x="239486" y="0"/>
                </a:lnTo>
                <a:lnTo>
                  <a:pt x="1069788" y="0"/>
                </a:lnTo>
                <a:lnTo>
                  <a:pt x="1209568" y="0"/>
                </a:lnTo>
                <a:lnTo>
                  <a:pt x="1309274" y="0"/>
                </a:lnTo>
                <a:lnTo>
                  <a:pt x="2279356" y="0"/>
                </a:lnTo>
                <a:lnTo>
                  <a:pt x="2405743" y="0"/>
                </a:lnTo>
                <a:lnTo>
                  <a:pt x="2801131" y="0"/>
                </a:lnTo>
                <a:lnTo>
                  <a:pt x="3475531" y="0"/>
                </a:lnTo>
                <a:lnTo>
                  <a:pt x="3870919" y="0"/>
                </a:lnTo>
                <a:lnTo>
                  <a:pt x="7346605" y="0"/>
                </a:lnTo>
                <a:lnTo>
                  <a:pt x="8416393" y="0"/>
                </a:lnTo>
                <a:lnTo>
                  <a:pt x="7718776" y="1511301"/>
                </a:lnTo>
                <a:lnTo>
                  <a:pt x="6648988" y="1511301"/>
                </a:lnTo>
                <a:lnTo>
                  <a:pt x="3870920" y="1511301"/>
                </a:lnTo>
                <a:lnTo>
                  <a:pt x="3870920" y="1511304"/>
                </a:lnTo>
                <a:lnTo>
                  <a:pt x="3475531" y="1511304"/>
                </a:lnTo>
                <a:lnTo>
                  <a:pt x="3475531" y="1511306"/>
                </a:lnTo>
                <a:lnTo>
                  <a:pt x="2405743" y="1511306"/>
                </a:lnTo>
                <a:lnTo>
                  <a:pt x="2403199" y="1511306"/>
                </a:lnTo>
                <a:lnTo>
                  <a:pt x="2288996" y="1511306"/>
                </a:lnTo>
                <a:lnTo>
                  <a:pt x="2279356" y="1511306"/>
                </a:lnTo>
                <a:lnTo>
                  <a:pt x="1333411" y="1511306"/>
                </a:lnTo>
                <a:lnTo>
                  <a:pt x="1309274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106978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BC765F-7C51-F625-627F-9D38EF58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6754845" cy="1096331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rgbClr val="303030"/>
                </a:solidFill>
              </a:rPr>
              <a:t>Was ist auf den Bildern zu sehen?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72D94-BD54-FD2C-1756-5B4A5665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731520"/>
            <a:ext cx="10701507" cy="4254137"/>
          </a:xfrm>
        </p:spPr>
        <p:txBody>
          <a:bodyPr anchor="ctr">
            <a:normAutofit/>
          </a:bodyPr>
          <a:lstStyle/>
          <a:p>
            <a:r>
              <a:rPr lang="de-DE" sz="2400"/>
              <a:t>Mauerbau:</a:t>
            </a:r>
          </a:p>
          <a:p>
            <a:pPr lvl="1"/>
            <a:r>
              <a:rPr lang="de-DE" dirty="0"/>
              <a:t>Grenzpolizist aus der DDR, welcher über die Grenze springt.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sz="2400"/>
              <a:t>Mondlandung</a:t>
            </a:r>
          </a:p>
          <a:p>
            <a:pPr lvl="1"/>
            <a:r>
              <a:rPr lang="de-DE">
                <a:latin typeface="Calibri" panose="020F0502020204030204" pitchFamily="34" charset="0"/>
              </a:rPr>
              <a:t>Buzz Aldrin der zweite Mensch auf dem Mond.</a:t>
            </a:r>
            <a:endParaRPr lang="de-DE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9C5F1-B76A-4908-9A82-8F1CD0FB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1743" y="5346700"/>
            <a:ext cx="4290257" cy="1511301"/>
          </a:xfrm>
          <a:custGeom>
            <a:avLst/>
            <a:gdLst>
              <a:gd name="connsiteX0" fmla="*/ 697617 w 4290257"/>
              <a:gd name="connsiteY0" fmla="*/ 0 h 1511301"/>
              <a:gd name="connsiteX1" fmla="*/ 4290257 w 4290257"/>
              <a:gd name="connsiteY1" fmla="*/ 0 h 1511301"/>
              <a:gd name="connsiteX2" fmla="*/ 4290257 w 4290257"/>
              <a:gd name="connsiteY2" fmla="*/ 1511301 h 1511301"/>
              <a:gd name="connsiteX3" fmla="*/ 2525897 w 4290257"/>
              <a:gd name="connsiteY3" fmla="*/ 1511301 h 1511301"/>
              <a:gd name="connsiteX4" fmla="*/ 0 w 4290257"/>
              <a:gd name="connsiteY4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257" h="1511301">
                <a:moveTo>
                  <a:pt x="697617" y="0"/>
                </a:moveTo>
                <a:lnTo>
                  <a:pt x="4290257" y="0"/>
                </a:lnTo>
                <a:lnTo>
                  <a:pt x="4290257" y="1511301"/>
                </a:lnTo>
                <a:lnTo>
                  <a:pt x="2525897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7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3" name="Freeform: Shape 31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8" name="Picture 6" descr="Ein Bild, das Boden, draußen, Person, Druckanzug enthält.&#10;&#10;Automatisch generierte Beschreibung">
            <a:extLst>
              <a:ext uri="{FF2B5EF4-FFF2-40B4-BE49-F238E27FC236}">
                <a16:creationId xmlns:a16="http://schemas.microsoft.com/office/drawing/2014/main" id="{5C5F125D-FDE0-BE52-C992-4DDDD02E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703263"/>
            <a:ext cx="4756150" cy="3959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C8A128-B948-24B8-4B9B-E343EEBBF8C6}"/>
              </a:ext>
            </a:extLst>
          </p:cNvPr>
          <p:cNvSpPr txBox="1"/>
          <p:nvPr/>
        </p:nvSpPr>
        <p:spPr>
          <a:xfrm>
            <a:off x="838200" y="2669059"/>
            <a:ext cx="4756150" cy="199184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3600" dirty="0">
                <a:solidFill>
                  <a:srgbClr val="FFFFFF"/>
                </a:solidFill>
              </a:rPr>
              <a:t>technischer Fortschritt </a:t>
            </a: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3600" dirty="0">
                <a:solidFill>
                  <a:srgbClr val="FFFFFF"/>
                </a:solidFill>
              </a:rPr>
              <a:t>menschlicher Entdeckergeist</a:t>
            </a:r>
          </a:p>
        </p:txBody>
      </p:sp>
      <p:pic>
        <p:nvPicPr>
          <p:cNvPr id="3074" name="Picture 2" descr="Country Lovers: 9. November 1989 - Die Nacht als die Mauer fiel">
            <a:extLst>
              <a:ext uri="{FF2B5EF4-FFF2-40B4-BE49-F238E27FC236}">
                <a16:creationId xmlns:a16="http://schemas.microsoft.com/office/drawing/2014/main" id="{3ACB6A71-75A7-31F4-4A5D-C0EC6492D1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788" y="703263"/>
            <a:ext cx="5688013" cy="3959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D31F66A-3A82-1996-A67A-8742B0EC629D}"/>
              </a:ext>
            </a:extLst>
          </p:cNvPr>
          <p:cNvSpPr txBox="1"/>
          <p:nvPr/>
        </p:nvSpPr>
        <p:spPr>
          <a:xfrm>
            <a:off x="5665788" y="2669059"/>
            <a:ext cx="5688013" cy="199184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3600" dirty="0">
                <a:solidFill>
                  <a:srgbClr val="FFFFFF"/>
                </a:solidFill>
              </a:rPr>
              <a:t>Freiheit &amp; Spaltung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750C8-3B05-5335-7FD8-786EF992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Für was stehen sie?</a:t>
            </a:r>
          </a:p>
        </p:txBody>
      </p:sp>
    </p:spTree>
    <p:extLst>
      <p:ext uri="{BB962C8B-B14F-4D97-AF65-F5344CB8AC3E}">
        <p14:creationId xmlns:p14="http://schemas.microsoft.com/office/powerpoint/2010/main" val="316212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UFO PNG HD Photo | PNG Mart">
            <a:extLst>
              <a:ext uri="{FF2B5EF4-FFF2-40B4-BE49-F238E27FC236}">
                <a16:creationId xmlns:a16="http://schemas.microsoft.com/office/drawing/2014/main" id="{640C61FA-DE5B-106D-2B9A-B1C9ED97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r="4354" b="-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Freeform: Shape 2065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759097-6378-B35A-C9A0-B386D137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871" y="1685677"/>
            <a:ext cx="4181444" cy="2362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Zusammenhang</a:t>
            </a:r>
            <a:endParaRPr lang="en-US" sz="4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81568-909A-ECEF-76DD-6C0A3F84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48" y="4202811"/>
            <a:ext cx="3283888" cy="816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Kalter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Krieg</a:t>
            </a:r>
          </a:p>
          <a:p>
            <a:pPr marL="0" indent="0" algn="ctr">
              <a:buNone/>
            </a:pP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5C5A14-A8E8-FED4-C623-F98C57EA2421}"/>
              </a:ext>
            </a:extLst>
          </p:cNvPr>
          <p:cNvSpPr txBox="1"/>
          <p:nvPr/>
        </p:nvSpPr>
        <p:spPr>
          <a:xfrm>
            <a:off x="1272860" y="5904331"/>
            <a:ext cx="23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Beides fängt mit M an.</a:t>
            </a:r>
          </a:p>
        </p:txBody>
      </p:sp>
    </p:spTree>
    <p:extLst>
      <p:ext uri="{BB962C8B-B14F-4D97-AF65-F5344CB8AC3E}">
        <p14:creationId xmlns:p14="http://schemas.microsoft.com/office/powerpoint/2010/main" val="255155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EABC3E-1CD4-996E-5E30-4DF8738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8742899" cy="1741544"/>
          </a:xfrm>
        </p:spPr>
        <p:txBody>
          <a:bodyPr anchor="b">
            <a:normAutofit/>
          </a:bodyPr>
          <a:lstStyle/>
          <a:p>
            <a:r>
              <a:rPr lang="de-DE" sz="33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Geschichtliche Zusammenhänge</a:t>
            </a:r>
            <a:endParaRPr lang="de-DE" sz="33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582BB-A268-4607-8069-8CED9776A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8748" y="-13648"/>
            <a:ext cx="3580076" cy="3029264"/>
            <a:chOff x="8618748" y="-13648"/>
            <a:chExt cx="3580076" cy="302926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408" y="-13648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8748" y="-13648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8123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A32287-2AEF-4FE4-A552-437B8337B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64141" y="3112435"/>
            <a:ext cx="6141507" cy="3752390"/>
            <a:chOff x="6064141" y="3112435"/>
            <a:chExt cx="6141507" cy="375239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5804" y="3304656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4141" y="3112435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1462" y="3413658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C4A6C8-7E1B-421C-8720-5EC33A52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58873-8142-8D7F-CD2F-E11DF7F15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2312988"/>
            <a:ext cx="4813641" cy="36512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z="2000" dirty="0"/>
              <a:t>Berlin Blockade</a:t>
            </a:r>
          </a:p>
          <a:p>
            <a:pPr>
              <a:buFontTx/>
              <a:buChar char="-"/>
            </a:pPr>
            <a:r>
              <a:rPr lang="de-DE" sz="2000" dirty="0"/>
              <a:t>Kubakrise</a:t>
            </a:r>
          </a:p>
          <a:p>
            <a:pPr marL="0" indent="0">
              <a:buNone/>
            </a:pPr>
            <a:r>
              <a:rPr lang="de-DE" sz="2000" dirty="0"/>
              <a:t>- Vietnamkrieg</a:t>
            </a:r>
          </a:p>
        </p:txBody>
      </p:sp>
    </p:spTree>
    <p:extLst>
      <p:ext uri="{BB962C8B-B14F-4D97-AF65-F5344CB8AC3E}">
        <p14:creationId xmlns:p14="http://schemas.microsoft.com/office/powerpoint/2010/main" val="256300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7F8782-291E-4D1D-D221-62A2C4A9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7" y="442913"/>
            <a:ext cx="4222152" cy="1741544"/>
          </a:xfrm>
        </p:spPr>
        <p:txBody>
          <a:bodyPr anchor="b">
            <a:normAutofit/>
          </a:bodyPr>
          <a:lstStyle/>
          <a:p>
            <a:r>
              <a:rPr lang="de-DE" sz="3600" dirty="0"/>
              <a:t>Gegenwart: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1582BB-A268-4607-8069-8CED9776A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8748" y="-13648"/>
            <a:ext cx="3580076" cy="3029264"/>
            <a:chOff x="8618748" y="-13648"/>
            <a:chExt cx="3580076" cy="302926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408" y="-13648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8748" y="-13648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8123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32287-2AEF-4FE4-A552-437B8337B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64141" y="3112435"/>
            <a:ext cx="6141507" cy="3752390"/>
            <a:chOff x="6064141" y="3112435"/>
            <a:chExt cx="6141507" cy="37523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5804" y="3304656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4141" y="3112435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1462" y="3413658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C4A6C8-7E1B-421C-8720-5EC33A52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C0776-785F-0863-10A8-2AD7A1EF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2312988"/>
            <a:ext cx="8372197" cy="3651250"/>
          </a:xfrm>
        </p:spPr>
        <p:txBody>
          <a:bodyPr>
            <a:normAutofit/>
          </a:bodyPr>
          <a:lstStyle/>
          <a:p>
            <a:r>
              <a:rPr lang="de-DE" sz="2000" dirty="0"/>
              <a:t>Konflikt führt zu Problemen</a:t>
            </a:r>
          </a:p>
          <a:p>
            <a:r>
              <a:rPr lang="de-DE" sz="2000" dirty="0"/>
              <a:t>Der Westen und Russland stehen sich heute in der Ukraine gegenüber.</a:t>
            </a:r>
          </a:p>
        </p:txBody>
      </p:sp>
    </p:spTree>
    <p:extLst>
      <p:ext uri="{BB962C8B-B14F-4D97-AF65-F5344CB8AC3E}">
        <p14:creationId xmlns:p14="http://schemas.microsoft.com/office/powerpoint/2010/main" val="118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7F8782-291E-4D1D-D221-62A2C4A9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7" y="442913"/>
            <a:ext cx="4222152" cy="1741544"/>
          </a:xfrm>
        </p:spPr>
        <p:txBody>
          <a:bodyPr anchor="b">
            <a:normAutofit/>
          </a:bodyPr>
          <a:lstStyle/>
          <a:p>
            <a:r>
              <a:rPr lang="de-DE" sz="3600"/>
              <a:t>Quizfrage: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1582BB-A268-4607-8069-8CED9776A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8748" y="-13648"/>
            <a:ext cx="3580076" cy="3029264"/>
            <a:chOff x="8618748" y="-13648"/>
            <a:chExt cx="3580076" cy="302926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408" y="-13648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8748" y="-13648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8123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32287-2AEF-4FE4-A552-437B8337B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64141" y="3112435"/>
            <a:ext cx="6141507" cy="3752390"/>
            <a:chOff x="6064141" y="3112435"/>
            <a:chExt cx="6141507" cy="37523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5804" y="3304656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4141" y="3112435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1462" y="3413658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C4A6C8-7E1B-421C-8720-5EC33A52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C0776-785F-0863-10A8-2AD7A1EF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2312988"/>
            <a:ext cx="4813641" cy="3651250"/>
          </a:xfrm>
        </p:spPr>
        <p:txBody>
          <a:bodyPr>
            <a:normAutofit/>
          </a:bodyPr>
          <a:lstStyle/>
          <a:p>
            <a:r>
              <a:rPr lang="de-DE" sz="2000"/>
              <a:t>Wer war der letzte Generalsekretär und Staatspräsident der Sowjetunion?</a:t>
            </a:r>
          </a:p>
        </p:txBody>
      </p:sp>
    </p:spTree>
    <p:extLst>
      <p:ext uri="{BB962C8B-B14F-4D97-AF65-F5344CB8AC3E}">
        <p14:creationId xmlns:p14="http://schemas.microsoft.com/office/powerpoint/2010/main" val="822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Verdana</vt:lpstr>
      <vt:lpstr>Office</vt:lpstr>
      <vt:lpstr>PowerPoint-Präsentation</vt:lpstr>
      <vt:lpstr>Was ist auf den Bildern zu sehen?</vt:lpstr>
      <vt:lpstr>Für was stehen sie?</vt:lpstr>
      <vt:lpstr>Zusammenhang</vt:lpstr>
      <vt:lpstr>Geschichtliche Zusammenhänge</vt:lpstr>
      <vt:lpstr>Gegenwart:</vt:lpstr>
      <vt:lpstr>Quizfrage: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 Rica</dc:creator>
  <cp:lastModifiedBy>Andre Rica</cp:lastModifiedBy>
  <cp:revision>3</cp:revision>
  <dcterms:created xsi:type="dcterms:W3CDTF">2023-03-07T09:28:42Z</dcterms:created>
  <dcterms:modified xsi:type="dcterms:W3CDTF">2023-03-07T10:05:31Z</dcterms:modified>
</cp:coreProperties>
</file>