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4A44-D857-453C-9297-71D370D1F1A4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4B58F-CD28-49A5-BEDA-3359E725B2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18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04.Oktober.1957 von den Russen in die </a:t>
            </a:r>
            <a:r>
              <a:rPr lang="de-DE" dirty="0" err="1"/>
              <a:t>Erd</a:t>
            </a:r>
            <a:r>
              <a:rPr lang="de-DE" dirty="0"/>
              <a:t> Umlaufbahn geschossen</a:t>
            </a:r>
          </a:p>
          <a:p>
            <a:r>
              <a:rPr lang="de-DE" dirty="0"/>
              <a:t>Sendete 21 Tage ein Funksignal an die Erde</a:t>
            </a:r>
          </a:p>
          <a:p>
            <a:r>
              <a:rPr lang="de-DE" dirty="0"/>
              <a:t>Verglühte am 4 Januar 1958 = 3 Monate später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58F-CD28-49A5-BEDA-3359E725B2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40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Personen an Mondlandung beteiligt</a:t>
            </a:r>
          </a:p>
          <a:p>
            <a:r>
              <a:rPr lang="de-DE" dirty="0"/>
              <a:t>Neil Armstrong , Edwin </a:t>
            </a:r>
            <a:r>
              <a:rPr lang="de-DE" dirty="0" err="1"/>
              <a:t>Buss</a:t>
            </a:r>
            <a:r>
              <a:rPr lang="de-DE" dirty="0"/>
              <a:t> Aldrin, Micheal Collins; Collins Kreiste um den Mond während Armstrong und Aldrin ihn betraten</a:t>
            </a:r>
          </a:p>
          <a:p>
            <a:r>
              <a:rPr lang="de-DE" dirty="0"/>
              <a:t>Apollo 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58F-CD28-49A5-BEDA-3359E725B2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41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Gründung NASA 29.Juli 1958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58F-CD28-49A5-BEDA-3359E725B22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19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Apollo 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58F-CD28-49A5-BEDA-3359E725B22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4B241-F349-2824-AF3B-64D21F3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2CCBD4-4BB9-D9FC-62EB-38BDDDDE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7F666-ABF5-7941-0770-FA94FDC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82C9D-581A-375C-41A1-48C71019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01901-EC94-6432-D980-80C50215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90C11-B2A7-4913-299D-9CE27027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C434AA-2B57-95F8-3A29-36031EA2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BD64F-6621-C0CD-4749-F561C1E6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97426-F65D-D75E-511D-259E1A2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303F0-8DCC-FAD4-BB5C-E70CA6D5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233A81-68DC-9EB3-16AB-F014075E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75BFA-E57C-4C0E-1B9E-B63D8E76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C1728-CAAE-CDAE-524F-FDA4345D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87BA-305D-F0B4-1CD5-26851F3C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C0E24-725F-1A2D-F0EF-5A70ECC7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100B-5489-5E41-350A-11AC6B36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F3CA8-50F8-B509-4921-9A839A31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49FBE-8F4E-0865-8FA8-994AE87D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9531E-DF0F-A4A0-31E3-D078E37C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529C9-E789-4978-E69C-854F4CF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2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92EBF-257C-2345-684D-8C07CDC6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029AC-8541-33DB-B11B-572F2D1F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79B02-C2CD-5146-CE30-E1C9EE77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79DC5-6792-F0DC-A082-298BD4BD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B9B99-E058-39F7-8B00-222B5693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39836-3A90-9463-7384-DA17D1F7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76F1A-FAD3-47C5-EB68-2A77FA8C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CC2C1-3C94-7FE1-DCFC-CB848D16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78266F-291D-511F-66D3-6744487F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5741F-6EA7-8160-5102-CE1776C8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F0A02-67BA-38BE-3F9A-B44D3822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F810-46A0-AF31-BBCB-85CE7D34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D0F5D-CF9F-AFAD-4E69-DC7F234B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9C0EBF-F1C2-FC2B-5E52-C966FF19B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2E6142-B0D3-EB06-2417-763110A2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D6F0E5-BC36-FC38-CD11-03CC60411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A6CC94-2D51-BD5B-2F72-B443DB81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F0A5C6-AB92-9115-0779-4E05D4CA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6718F-117C-215B-3666-4E18893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8F7C9-F082-C8CA-019A-19F7819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F4CC93-11F9-84AA-EF5B-FDE31EB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169545-BC28-4975-5158-8C19B8B7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F2B45F-A7D8-64AB-9C0A-FD8FF39B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5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D84116-9DC7-53AA-5535-445848ED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AD48E-2794-0189-9A99-459AFB50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10B97C-E8F7-E72A-F3A0-2463619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66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EDC04-F230-FE9B-A2C1-2BF61230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E96ED-6975-7ADF-94F2-16B21CC8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A27469-BCDC-5F99-1F90-7444A290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A21405-6783-709D-C72A-D33F64A3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6295D-2B0F-FCEC-41D9-AD770D19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49C47D-6C40-C961-80EA-39015F11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42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E1969-B7CF-792F-BE32-6B01F97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9D65D8-06AC-FF02-BBAD-1795E96F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42E7AF-7667-99D7-9AD3-31311CC2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598BE-AC12-B36E-9D4F-A6060206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E9875-FE0B-56B4-B3AD-BA37E94D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FB18AB-2B6B-7446-56CB-AB0B4247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98F1B4-7EAD-6856-33D7-5FC31753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3C2A11-EAFC-9766-9F92-D2C7DECF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5554F-F8A1-B62F-02CD-41890DA28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5789-61D2-4C35-937C-DB67A0B57E11}" type="datetimeFigureOut">
              <a:rPr lang="de-DE" smtClean="0"/>
              <a:t>07.03.2023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4CEDD-335B-3A22-BF35-AE2EA828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AF489-FA9C-B45C-3798-55FBB1501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7F09-7060-4F33-98EC-78C2C695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5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CE443-013B-7CD4-4860-823412BBC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AAEEE1-327A-D342-229A-1D2B9DC8C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Sputnik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7A7CFE-1583-88FF-9E37-343DDC245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6652"/>
            <a:ext cx="3205463" cy="1155525"/>
          </a:xfrm>
        </p:spPr>
        <p:txBody>
          <a:bodyPr anchor="t">
            <a:normAutofit/>
          </a:bodyPr>
          <a:lstStyle/>
          <a:p>
            <a:pPr algn="l"/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5817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C20621-2218-A0DD-006F-1CC6F4920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79789-3665-B71F-C8EA-8DBA4413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/>
              <a:t>Sputnik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53EFA-0669-7FCC-F2DC-F7D6F6BC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/>
              <a:t>Ein Künstlicher Erdsatellit.</a:t>
            </a:r>
          </a:p>
          <a:p>
            <a:r>
              <a:rPr lang="de-DE" sz="2000"/>
              <a:t>Wird in die Erdumlaufbahn geschossen</a:t>
            </a:r>
          </a:p>
          <a:p>
            <a:r>
              <a:rPr lang="de-DE" sz="2000"/>
              <a:t>Weil der Weltraum ist, der ein Mysterium ist das ergründet werden will</a:t>
            </a:r>
          </a:p>
          <a:p>
            <a:r>
              <a:rPr lang="de-DE" sz="2000"/>
              <a:t>Führt zu Gründung der Nasa und hat die Mondlandung zur Folge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5359900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025ADA-8E5F-94E0-3983-396D8D345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r="17499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F22AB7-E6E8-F0EA-A322-8DA84001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42006"/>
            <a:ext cx="3879232" cy="2248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Mondlandung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909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B0ADE1-381C-6C11-E4B8-08155AD96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" r="17334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682393-BD02-07AC-3880-60855592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/>
              <a:t>Mondlandung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AD496-DC22-767B-ED14-D2CD5CDB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/>
              <a:t>Neil Armstrong auf dem Mond</a:t>
            </a:r>
          </a:p>
          <a:p>
            <a:r>
              <a:rPr lang="de-DE" sz="2000"/>
              <a:t>Weil der Weltraum ist, der ein Mysterium ist das ergründet werden will</a:t>
            </a:r>
          </a:p>
          <a:p>
            <a:r>
              <a:rPr lang="de-DE" sz="2000"/>
              <a:t>Steht für die Eroberung des Weltraums durch die USA</a:t>
            </a:r>
          </a:p>
        </p:txBody>
      </p:sp>
    </p:spTree>
    <p:extLst>
      <p:ext uri="{BB962C8B-B14F-4D97-AF65-F5344CB8AC3E}">
        <p14:creationId xmlns:p14="http://schemas.microsoft.com/office/powerpoint/2010/main" val="463501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5E820-431B-CB50-4F62-565C1724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de-DE" sz="2000"/>
              <a:t>Die Bilder verbindet der Start und das Ende des sogenannten „Space Race“</a:t>
            </a:r>
          </a:p>
          <a:p>
            <a:r>
              <a:rPr lang="de-DE" sz="2000"/>
              <a:t>Das „Space Race“ fand mitten im Kalten Krieg statt</a:t>
            </a:r>
          </a:p>
          <a:p>
            <a:r>
              <a:rPr lang="de-DE" sz="2000"/>
              <a:t>Sputnik 1 führt zur Gründung der NASA</a:t>
            </a:r>
          </a:p>
          <a:p>
            <a:r>
              <a:rPr lang="de-DE" sz="2000"/>
              <a:t>Setzt Grundstein für Erdsatelliten z.B. Starlink und Raumsonden der heutigen Zeit z.B. Lucy (Jupiter Raumsonde), </a:t>
            </a:r>
          </a:p>
          <a:p>
            <a:endParaRPr lang="de-DE" sz="2000"/>
          </a:p>
          <a:p>
            <a:endParaRPr lang="de-DE" sz="20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852176-545B-AC53-9E52-9C1CA379B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475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39CD62-8FA9-62B0-9085-F0BDBBFC8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10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100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32A950-9CD6-EC84-562A-018384F4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81" r="398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6B33D4C-5DD6-ED22-2984-D4CB80411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7" r="16992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E04685-B2EC-401A-83B3-E993C57B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528" y="4201466"/>
            <a:ext cx="2700944" cy="65999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Wie hieß die Raumfahrt Mission zum Mond 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A2BD5-BF79-DEEF-AB48-24A66019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Quizfrage</a:t>
            </a:r>
          </a:p>
        </p:txBody>
      </p:sp>
    </p:spTree>
    <p:extLst>
      <p:ext uri="{BB962C8B-B14F-4D97-AF65-F5344CB8AC3E}">
        <p14:creationId xmlns:p14="http://schemas.microsoft.com/office/powerpoint/2010/main" val="291612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Breitbild</PresentationFormat>
  <Paragraphs>29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Sputnik 1</vt:lpstr>
      <vt:lpstr>Sputnik 1</vt:lpstr>
      <vt:lpstr>Mondlandung</vt:lpstr>
      <vt:lpstr>Mondlandung</vt:lpstr>
      <vt:lpstr>PowerPoint-Präsentation</vt:lpstr>
      <vt:lpstr>Quizfrage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Sputnik 1</dc:title>
  <dc:creator>Lorenz Reisacher</dc:creator>
  <cp:lastModifiedBy>Lorenz Reisacher</cp:lastModifiedBy>
  <cp:revision>1</cp:revision>
  <dcterms:created xsi:type="dcterms:W3CDTF">2023-03-07T09:22:13Z</dcterms:created>
  <dcterms:modified xsi:type="dcterms:W3CDTF">2023-03-07T10:06:45Z</dcterms:modified>
</cp:coreProperties>
</file>