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3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27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771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97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90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52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19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50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01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3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31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36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89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07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1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1AA35F-8E80-49B8-8C42-12835A5DECD2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70E9-98F6-41E2-84BA-6B03049EA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702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EB7E9-D6D3-457A-AA1B-B61848046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E.T. &amp; Star Wars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0321F0-3512-4382-B8E3-F6E8FD001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de-DE" dirty="0"/>
              <a:t>Eine Präsentation von Maik und Philipp</a:t>
            </a:r>
          </a:p>
        </p:txBody>
      </p:sp>
    </p:spTree>
    <p:extLst>
      <p:ext uri="{BB962C8B-B14F-4D97-AF65-F5344CB8AC3E}">
        <p14:creationId xmlns:p14="http://schemas.microsoft.com/office/powerpoint/2010/main" val="218492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2BFA24-9210-4C46-B2B8-27E801ADB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57" y="1435608"/>
            <a:ext cx="2880897" cy="421990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AC94DE8-A05F-456B-B212-D34235BF0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47" y="1455328"/>
            <a:ext cx="2880897" cy="420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2BFA24-9210-4C46-B2B8-27E801ADB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995" y="453123"/>
            <a:ext cx="1405722" cy="205908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AC94DE8-A05F-456B-B212-D34235BF0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39" y="453123"/>
            <a:ext cx="1431074" cy="20864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F45CF02-4AAC-4B7B-ABDF-CDC348FFE59F}"/>
              </a:ext>
            </a:extLst>
          </p:cNvPr>
          <p:cNvSpPr txBox="1"/>
          <p:nvPr/>
        </p:nvSpPr>
        <p:spPr>
          <a:xfrm>
            <a:off x="970625" y="3494675"/>
            <a:ext cx="10250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Warum haben wir die Bilder ausgewählt?</a:t>
            </a:r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Beide Bilder zeigen einen Ausschnitt aus einem Film</a:t>
            </a:r>
          </a:p>
          <a:p>
            <a:pPr marL="285750" indent="-285750">
              <a:buFontTx/>
              <a:buChar char="-"/>
            </a:pPr>
            <a:r>
              <a:rPr lang="de-DE" dirty="0"/>
              <a:t>Beide Bilder repräsentieren den erfolgreichsten Kinofilm des jeweiligen Jahres</a:t>
            </a:r>
          </a:p>
          <a:p>
            <a:pPr marL="285750" indent="-285750">
              <a:buFontTx/>
              <a:buChar char="-"/>
            </a:pPr>
            <a:r>
              <a:rPr lang="de-DE" dirty="0"/>
              <a:t>Beide Bilder zeigen Science Fiction  und Abenteuer Filme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Aus persönlichem Interesse an den Filmen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C191E83-2722-4C8D-BD86-977BE58CC2CF}"/>
              </a:ext>
            </a:extLst>
          </p:cNvPr>
          <p:cNvSpPr txBox="1"/>
          <p:nvPr/>
        </p:nvSpPr>
        <p:spPr>
          <a:xfrm>
            <a:off x="7856643" y="2522608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E.T. – Der Außerirdische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02BF7F2-8DBF-46E2-B0CB-DA4AE0791484}"/>
              </a:ext>
            </a:extLst>
          </p:cNvPr>
          <p:cNvSpPr txBox="1"/>
          <p:nvPr/>
        </p:nvSpPr>
        <p:spPr>
          <a:xfrm>
            <a:off x="2556676" y="2546231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Star Wars IV:</a:t>
            </a:r>
          </a:p>
          <a:p>
            <a:pPr algn="ctr"/>
            <a:r>
              <a:rPr lang="de-DE" sz="1200" dirty="0"/>
              <a:t>Eine neue Hoffnung</a:t>
            </a:r>
          </a:p>
        </p:txBody>
      </p:sp>
    </p:spTree>
    <p:extLst>
      <p:ext uri="{BB962C8B-B14F-4D97-AF65-F5344CB8AC3E}">
        <p14:creationId xmlns:p14="http://schemas.microsoft.com/office/powerpoint/2010/main" val="1356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2BFA24-9210-4C46-B2B8-27E801ADB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995" y="453123"/>
            <a:ext cx="1405722" cy="205908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AC94DE8-A05F-456B-B212-D34235BF0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39" y="453123"/>
            <a:ext cx="1431074" cy="20864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F45CF02-4AAC-4B7B-ABDF-CDC348FFE59F}"/>
              </a:ext>
            </a:extLst>
          </p:cNvPr>
          <p:cNvSpPr txBox="1"/>
          <p:nvPr/>
        </p:nvSpPr>
        <p:spPr>
          <a:xfrm>
            <a:off x="970625" y="3494675"/>
            <a:ext cx="10250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Für welches Ereignis oder welche Entwicklung stehen sie? </a:t>
            </a:r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Durch Wiederaufführungen lösten sich Star Wars und E.T. in den 1980ern mehrfach als erfolgreichste Filme der Kinogeschichte ab</a:t>
            </a:r>
          </a:p>
          <a:p>
            <a:pPr marL="285750" indent="-285750">
              <a:buFontTx/>
              <a:buChar char="-"/>
            </a:pPr>
            <a:r>
              <a:rPr lang="de-DE" dirty="0"/>
              <a:t>Beide Filme wurden erst elf Jahre später durch Jurassic Park, ebenfalls von Spielberg, übertroffen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George Lucas hat eine Visual-</a:t>
            </a:r>
            <a:r>
              <a:rPr lang="de-DE" dirty="0" err="1"/>
              <a:t>Effects</a:t>
            </a:r>
            <a:r>
              <a:rPr lang="de-DE" dirty="0"/>
              <a:t> Firma nur für Star Wars gegründet, um visuelle Effekte für Kinofilme zu revolutionieren (Industrial Light &amp; Magic)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C191E83-2722-4C8D-BD86-977BE58CC2CF}"/>
              </a:ext>
            </a:extLst>
          </p:cNvPr>
          <p:cNvSpPr txBox="1"/>
          <p:nvPr/>
        </p:nvSpPr>
        <p:spPr>
          <a:xfrm>
            <a:off x="7856643" y="2522608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E.T. – Der Außerirdische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02BF7F2-8DBF-46E2-B0CB-DA4AE0791484}"/>
              </a:ext>
            </a:extLst>
          </p:cNvPr>
          <p:cNvSpPr txBox="1"/>
          <p:nvPr/>
        </p:nvSpPr>
        <p:spPr>
          <a:xfrm>
            <a:off x="2556676" y="2546231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Star Wars IV:</a:t>
            </a:r>
          </a:p>
          <a:p>
            <a:pPr algn="ctr"/>
            <a:r>
              <a:rPr lang="de-DE" sz="1200" dirty="0"/>
              <a:t>Eine neue Hoffnung</a:t>
            </a:r>
          </a:p>
        </p:txBody>
      </p:sp>
    </p:spTree>
    <p:extLst>
      <p:ext uri="{BB962C8B-B14F-4D97-AF65-F5344CB8AC3E}">
        <p14:creationId xmlns:p14="http://schemas.microsoft.com/office/powerpoint/2010/main" val="206279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F45CF02-4AAC-4B7B-ABDF-CDC348FFE59F}"/>
              </a:ext>
            </a:extLst>
          </p:cNvPr>
          <p:cNvSpPr txBox="1"/>
          <p:nvPr/>
        </p:nvSpPr>
        <p:spPr>
          <a:xfrm>
            <a:off x="970625" y="1293009"/>
            <a:ext cx="1025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Was ist der Zusammenhang zwischen den Bildern?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C06406-74F3-45FE-A1F1-7333012C8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4" y="2020779"/>
            <a:ext cx="4552760" cy="256092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B6F901C-701D-429E-BBB3-2980DF01930B}"/>
              </a:ext>
            </a:extLst>
          </p:cNvPr>
          <p:cNvSpPr txBox="1"/>
          <p:nvPr/>
        </p:nvSpPr>
        <p:spPr>
          <a:xfrm>
            <a:off x="714651" y="5332981"/>
            <a:ext cx="1091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 Star Wars: Episode I Die dunkle Bedrohung taucht während einer Senatssitzung eine Gruppe von Außerirdischen auf, die der gleichen Spezies angehören wie E.T., weil Lucas Spielberg versprochen hatte, sie in den nächsten Star-Wars-Film aufzunehmen, nachdem Yoda in E.T. zu sehen war.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8B507FC-2EA0-40DE-9D6E-0BEC2EC5F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61" y="2020778"/>
            <a:ext cx="4760367" cy="252398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48A9237-1021-4E81-9A3B-FB0FA93F9B12}"/>
              </a:ext>
            </a:extLst>
          </p:cNvPr>
          <p:cNvSpPr txBox="1"/>
          <p:nvPr/>
        </p:nvSpPr>
        <p:spPr>
          <a:xfrm>
            <a:off x="6848152" y="4554471"/>
            <a:ext cx="357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Referenz von Yoda im Film E.T.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DC843E4-7FD7-44BB-AA6A-E6CBB3F815A6}"/>
              </a:ext>
            </a:extLst>
          </p:cNvPr>
          <p:cNvSpPr txBox="1"/>
          <p:nvPr/>
        </p:nvSpPr>
        <p:spPr>
          <a:xfrm>
            <a:off x="1473220" y="4624955"/>
            <a:ext cx="359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Referenz von E.T in Star Wars I</a:t>
            </a:r>
          </a:p>
        </p:txBody>
      </p:sp>
    </p:spTree>
    <p:extLst>
      <p:ext uri="{BB962C8B-B14F-4D97-AF65-F5344CB8AC3E}">
        <p14:creationId xmlns:p14="http://schemas.microsoft.com/office/powerpoint/2010/main" val="168693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2BFA24-9210-4C46-B2B8-27E801ADB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995" y="453123"/>
            <a:ext cx="1405722" cy="205908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AC94DE8-A05F-456B-B212-D34235BF0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39" y="453123"/>
            <a:ext cx="1431074" cy="20864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F45CF02-4AAC-4B7B-ABDF-CDC348FFE59F}"/>
              </a:ext>
            </a:extLst>
          </p:cNvPr>
          <p:cNvSpPr txBox="1"/>
          <p:nvPr/>
        </p:nvSpPr>
        <p:spPr>
          <a:xfrm>
            <a:off x="970625" y="3494675"/>
            <a:ext cx="10250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Mit welchen anderen geschichtlichen Ereignissen und Entwicklungen hängen sie zusammen? </a:t>
            </a:r>
          </a:p>
          <a:p>
            <a:pPr algn="ctr"/>
            <a:endParaRPr lang="de-DE" dirty="0"/>
          </a:p>
          <a:p>
            <a:r>
              <a:rPr lang="de-DE" dirty="0"/>
              <a:t>Vorreiter für Produktplatzierungen und Easter Eggs</a:t>
            </a:r>
          </a:p>
          <a:p>
            <a:endParaRPr lang="de-DE" dirty="0"/>
          </a:p>
          <a:p>
            <a:r>
              <a:rPr lang="de-DE" dirty="0"/>
              <a:t>E.T. ist Platz 100 der erfolgreichsten Filme jemals</a:t>
            </a: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C191E83-2722-4C8D-BD86-977BE58CC2CF}"/>
              </a:ext>
            </a:extLst>
          </p:cNvPr>
          <p:cNvSpPr txBox="1"/>
          <p:nvPr/>
        </p:nvSpPr>
        <p:spPr>
          <a:xfrm>
            <a:off x="7856643" y="2522608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E.T. – Der Außerirdische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02BF7F2-8DBF-46E2-B0CB-DA4AE0791484}"/>
              </a:ext>
            </a:extLst>
          </p:cNvPr>
          <p:cNvSpPr txBox="1"/>
          <p:nvPr/>
        </p:nvSpPr>
        <p:spPr>
          <a:xfrm>
            <a:off x="2556676" y="2546231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Star Wars IV:</a:t>
            </a:r>
          </a:p>
          <a:p>
            <a:pPr algn="ctr"/>
            <a:r>
              <a:rPr lang="de-DE" sz="1200" dirty="0"/>
              <a:t>Eine neue Hoffnung</a:t>
            </a:r>
          </a:p>
        </p:txBody>
      </p:sp>
    </p:spTree>
    <p:extLst>
      <p:ext uri="{BB962C8B-B14F-4D97-AF65-F5344CB8AC3E}">
        <p14:creationId xmlns:p14="http://schemas.microsoft.com/office/powerpoint/2010/main" val="295810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2BFA24-9210-4C46-B2B8-27E801ADB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995" y="453123"/>
            <a:ext cx="1405722" cy="205908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AC94DE8-A05F-456B-B212-D34235BF0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39" y="453123"/>
            <a:ext cx="1431074" cy="20864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F45CF02-4AAC-4B7B-ABDF-CDC348FFE59F}"/>
              </a:ext>
            </a:extLst>
          </p:cNvPr>
          <p:cNvSpPr txBox="1"/>
          <p:nvPr/>
        </p:nvSpPr>
        <p:spPr>
          <a:xfrm>
            <a:off x="970625" y="3494675"/>
            <a:ext cx="10250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Quizfrage: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In welchen der Star Wars Filme kam die Spezies des Außerirdischen E.T. vor?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Wie heißt der beste Freund von E.T.?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C191E83-2722-4C8D-BD86-977BE58CC2CF}"/>
              </a:ext>
            </a:extLst>
          </p:cNvPr>
          <p:cNvSpPr txBox="1"/>
          <p:nvPr/>
        </p:nvSpPr>
        <p:spPr>
          <a:xfrm>
            <a:off x="7856643" y="2522608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E.T. – Der Außerirdische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02BF7F2-8DBF-46E2-B0CB-DA4AE0791484}"/>
              </a:ext>
            </a:extLst>
          </p:cNvPr>
          <p:cNvSpPr txBox="1"/>
          <p:nvPr/>
        </p:nvSpPr>
        <p:spPr>
          <a:xfrm>
            <a:off x="2556676" y="2546231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Star Wars IV:</a:t>
            </a:r>
          </a:p>
          <a:p>
            <a:pPr algn="ctr"/>
            <a:r>
              <a:rPr lang="de-DE" sz="1200" dirty="0"/>
              <a:t>Eine neue Hoffnung</a:t>
            </a:r>
          </a:p>
        </p:txBody>
      </p:sp>
    </p:spTree>
    <p:extLst>
      <p:ext uri="{BB962C8B-B14F-4D97-AF65-F5344CB8AC3E}">
        <p14:creationId xmlns:p14="http://schemas.microsoft.com/office/powerpoint/2010/main" val="2914476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314</Words>
  <Application>Microsoft Office PowerPoint</Application>
  <PresentationFormat>Breitbild</PresentationFormat>
  <Paragraphs>39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E.T. &amp; Star Wars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E.T. &amp; Star Wars</dc:title>
  <dc:creator>Maik Heine</dc:creator>
  <cp:lastModifiedBy>Maik Heine</cp:lastModifiedBy>
  <cp:revision>6</cp:revision>
  <dcterms:created xsi:type="dcterms:W3CDTF">2023-03-07T09:13:11Z</dcterms:created>
  <dcterms:modified xsi:type="dcterms:W3CDTF">2023-03-07T10:01:36Z</dcterms:modified>
</cp:coreProperties>
</file>