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68" r:id="rId2"/>
    <p:sldId id="918" r:id="rId3"/>
    <p:sldId id="922" r:id="rId4"/>
    <p:sldId id="919" r:id="rId5"/>
    <p:sldId id="920" r:id="rId6"/>
    <p:sldId id="921" r:id="rId7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99FF"/>
    <a:srgbClr val="FFFFCC"/>
    <a:srgbClr val="CCECFF"/>
    <a:srgbClr val="FFFF66"/>
    <a:srgbClr val="000099"/>
    <a:srgbClr val="FFCC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7D946-C5F5-4A56-9FD6-412181242B26}" v="15" dt="2022-06-24T09:46:02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0747" autoAdjust="0"/>
  </p:normalViewPr>
  <p:slideViewPr>
    <p:cSldViewPr>
      <p:cViewPr varScale="1">
        <p:scale>
          <a:sx n="80" d="100"/>
          <a:sy n="80" d="100"/>
        </p:scale>
        <p:origin x="108" y="600"/>
      </p:cViewPr>
      <p:guideLst>
        <p:guide orient="horz" pos="1008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7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Baldes" userId="daace22f-29ac-4aee-b50b-a0e8c1a1ce2e" providerId="ADAL" clId="{D4D7D946-C5F5-4A56-9FD6-412181242B26}"/>
    <pc:docChg chg="undo custSel addSld delSld modSld sldOrd">
      <pc:chgData name="Stephan Baldes" userId="daace22f-29ac-4aee-b50b-a0e8c1a1ce2e" providerId="ADAL" clId="{D4D7D946-C5F5-4A56-9FD6-412181242B26}" dt="2022-06-24T17:45:32.394" v="644" actId="6549"/>
      <pc:docMkLst>
        <pc:docMk/>
      </pc:docMkLst>
      <pc:sldChg chg="addSp delSp modSp mod">
        <pc:chgData name="Stephan Baldes" userId="daace22f-29ac-4aee-b50b-a0e8c1a1ce2e" providerId="ADAL" clId="{D4D7D946-C5F5-4A56-9FD6-412181242B26}" dt="2022-06-24T09:27:52.651" v="21" actId="408"/>
        <pc:sldMkLst>
          <pc:docMk/>
          <pc:sldMk cId="0" sldId="768"/>
        </pc:sldMkLst>
        <pc:picChg chg="add mod">
          <ac:chgData name="Stephan Baldes" userId="daace22f-29ac-4aee-b50b-a0e8c1a1ce2e" providerId="ADAL" clId="{D4D7D946-C5F5-4A56-9FD6-412181242B26}" dt="2022-06-24T09:27:45.885" v="20" actId="555"/>
          <ac:picMkLst>
            <pc:docMk/>
            <pc:sldMk cId="0" sldId="768"/>
            <ac:picMk id="3" creationId="{9F404E29-4D61-21C5-9294-50B75EB2F352}"/>
          </ac:picMkLst>
        </pc:picChg>
        <pc:picChg chg="add mod">
          <ac:chgData name="Stephan Baldes" userId="daace22f-29ac-4aee-b50b-a0e8c1a1ce2e" providerId="ADAL" clId="{D4D7D946-C5F5-4A56-9FD6-412181242B26}" dt="2022-06-24T09:27:52.651" v="21" actId="408"/>
          <ac:picMkLst>
            <pc:docMk/>
            <pc:sldMk cId="0" sldId="768"/>
            <ac:picMk id="5" creationId="{2048FEF7-F550-5FC2-4960-02606F6D65BE}"/>
          </ac:picMkLst>
        </pc:picChg>
        <pc:picChg chg="add del mod">
          <ac:chgData name="Stephan Baldes" userId="daace22f-29ac-4aee-b50b-a0e8c1a1ce2e" providerId="ADAL" clId="{D4D7D946-C5F5-4A56-9FD6-412181242B26}" dt="2022-06-24T09:26:45.237" v="11" actId="21"/>
          <ac:picMkLst>
            <pc:docMk/>
            <pc:sldMk cId="0" sldId="768"/>
            <ac:picMk id="7" creationId="{417A1460-C767-6E4A-1A71-8AEF3693F713}"/>
          </ac:picMkLst>
        </pc:picChg>
        <pc:picChg chg="add mod">
          <ac:chgData name="Stephan Baldes" userId="daace22f-29ac-4aee-b50b-a0e8c1a1ce2e" providerId="ADAL" clId="{D4D7D946-C5F5-4A56-9FD6-412181242B26}" dt="2022-06-24T09:27:45.885" v="20" actId="555"/>
          <ac:picMkLst>
            <pc:docMk/>
            <pc:sldMk cId="0" sldId="768"/>
            <ac:picMk id="10" creationId="{84D24CCF-5178-33A4-9050-83EABBDC2DB2}"/>
          </ac:picMkLst>
        </pc:picChg>
        <pc:picChg chg="del">
          <ac:chgData name="Stephan Baldes" userId="daace22f-29ac-4aee-b50b-a0e8c1a1ce2e" providerId="ADAL" clId="{D4D7D946-C5F5-4A56-9FD6-412181242B26}" dt="2022-06-24T09:20:59.930" v="0" actId="478"/>
          <ac:picMkLst>
            <pc:docMk/>
            <pc:sldMk cId="0" sldId="768"/>
            <ac:picMk id="5127" creationId="{566CD1DC-6DEC-0EE8-2236-F5F25ECC1DBC}"/>
          </ac:picMkLst>
        </pc:picChg>
      </pc:sldChg>
      <pc:sldChg chg="delSp modSp mod ord">
        <pc:chgData name="Stephan Baldes" userId="daace22f-29ac-4aee-b50b-a0e8c1a1ce2e" providerId="ADAL" clId="{D4D7D946-C5F5-4A56-9FD6-412181242B26}" dt="2022-06-24T09:29:03.434" v="30" actId="20577"/>
        <pc:sldMkLst>
          <pc:docMk/>
          <pc:sldMk cId="0" sldId="869"/>
        </pc:sldMkLst>
        <pc:spChg chg="mod">
          <ac:chgData name="Stephan Baldes" userId="daace22f-29ac-4aee-b50b-a0e8c1a1ce2e" providerId="ADAL" clId="{D4D7D946-C5F5-4A56-9FD6-412181242B26}" dt="2022-06-24T09:29:03.434" v="30" actId="20577"/>
          <ac:spMkLst>
            <pc:docMk/>
            <pc:sldMk cId="0" sldId="869"/>
            <ac:spMk id="9218" creationId="{59AB718A-D1D8-44ED-AB48-B91641FBEACC}"/>
          </ac:spMkLst>
        </pc:spChg>
        <pc:picChg chg="del">
          <ac:chgData name="Stephan Baldes" userId="daace22f-29ac-4aee-b50b-a0e8c1a1ce2e" providerId="ADAL" clId="{D4D7D946-C5F5-4A56-9FD6-412181242B26}" dt="2022-06-24T09:29:00.873" v="26" actId="478"/>
          <ac:picMkLst>
            <pc:docMk/>
            <pc:sldMk cId="0" sldId="869"/>
            <ac:picMk id="9222" creationId="{58753398-F1B4-0F2E-F673-78169A7BC71E}"/>
          </ac:picMkLst>
        </pc:picChg>
      </pc:sldChg>
      <pc:sldChg chg="del">
        <pc:chgData name="Stephan Baldes" userId="daace22f-29ac-4aee-b50b-a0e8c1a1ce2e" providerId="ADAL" clId="{D4D7D946-C5F5-4A56-9FD6-412181242B26}" dt="2022-06-24T09:28:15.489" v="22" actId="47"/>
        <pc:sldMkLst>
          <pc:docMk/>
          <pc:sldMk cId="0" sldId="913"/>
        </pc:sldMkLst>
      </pc:sldChg>
      <pc:sldChg chg="addSp delSp modSp add mod">
        <pc:chgData name="Stephan Baldes" userId="daace22f-29ac-4aee-b50b-a0e8c1a1ce2e" providerId="ADAL" clId="{D4D7D946-C5F5-4A56-9FD6-412181242B26}" dt="2022-06-24T17:45:32.394" v="644" actId="6549"/>
        <pc:sldMkLst>
          <pc:docMk/>
          <pc:sldMk cId="3151383203" sldId="918"/>
        </pc:sldMkLst>
        <pc:spChg chg="add del">
          <ac:chgData name="Stephan Baldes" userId="daace22f-29ac-4aee-b50b-a0e8c1a1ce2e" providerId="ADAL" clId="{D4D7D946-C5F5-4A56-9FD6-412181242B26}" dt="2022-06-24T09:30:41.087" v="185"/>
          <ac:spMkLst>
            <pc:docMk/>
            <pc:sldMk cId="3151383203" sldId="918"/>
            <ac:spMk id="2" creationId="{752564B1-0AA4-554B-B7E1-9B0FF0BC5142}"/>
          </ac:spMkLst>
        </pc:spChg>
        <pc:spChg chg="mod">
          <ac:chgData name="Stephan Baldes" userId="daace22f-29ac-4aee-b50b-a0e8c1a1ce2e" providerId="ADAL" clId="{D4D7D946-C5F5-4A56-9FD6-412181242B26}" dt="2022-06-24T17:45:32.394" v="644" actId="6549"/>
          <ac:spMkLst>
            <pc:docMk/>
            <pc:sldMk cId="3151383203" sldId="918"/>
            <ac:spMk id="3" creationId="{5904668B-2EA4-4C54-6FED-5159C9094B39}"/>
          </ac:spMkLst>
        </pc:spChg>
        <pc:spChg chg="add del">
          <ac:chgData name="Stephan Baldes" userId="daace22f-29ac-4aee-b50b-a0e8c1a1ce2e" providerId="ADAL" clId="{D4D7D946-C5F5-4A56-9FD6-412181242B26}" dt="2022-06-24T09:30:59.118" v="187"/>
          <ac:spMkLst>
            <pc:docMk/>
            <pc:sldMk cId="3151383203" sldId="918"/>
            <ac:spMk id="4" creationId="{517BAB4A-20F1-A092-893C-092F4F8ECDBD}"/>
          </ac:spMkLst>
        </pc:spChg>
        <pc:spChg chg="mod">
          <ac:chgData name="Stephan Baldes" userId="daace22f-29ac-4aee-b50b-a0e8c1a1ce2e" providerId="ADAL" clId="{D4D7D946-C5F5-4A56-9FD6-412181242B26}" dt="2022-06-24T09:29:17.858" v="75" actId="20577"/>
          <ac:spMkLst>
            <pc:docMk/>
            <pc:sldMk cId="3151383203" sldId="918"/>
            <ac:spMk id="20483" creationId="{D408B784-0E4B-A75F-ED35-0C9BB20FA916}"/>
          </ac:spMkLst>
        </pc:spChg>
        <pc:picChg chg="del">
          <ac:chgData name="Stephan Baldes" userId="daace22f-29ac-4aee-b50b-a0e8c1a1ce2e" providerId="ADAL" clId="{D4D7D946-C5F5-4A56-9FD6-412181242B26}" dt="2022-06-24T09:29:24.277" v="77" actId="478"/>
          <ac:picMkLst>
            <pc:docMk/>
            <pc:sldMk cId="3151383203" sldId="918"/>
            <ac:picMk id="20482" creationId="{271F5F19-1591-08BA-2578-54FC8D2CAE98}"/>
          </ac:picMkLst>
        </pc:picChg>
      </pc:sldChg>
      <pc:sldChg chg="addSp delSp modSp add mod">
        <pc:chgData name="Stephan Baldes" userId="daace22f-29ac-4aee-b50b-a0e8c1a1ce2e" providerId="ADAL" clId="{D4D7D946-C5F5-4A56-9FD6-412181242B26}" dt="2022-06-24T09:42:33.209" v="361" actId="20577"/>
        <pc:sldMkLst>
          <pc:docMk/>
          <pc:sldMk cId="2623380409" sldId="919"/>
        </pc:sldMkLst>
        <pc:spChg chg="del mod">
          <ac:chgData name="Stephan Baldes" userId="daace22f-29ac-4aee-b50b-a0e8c1a1ce2e" providerId="ADAL" clId="{D4D7D946-C5F5-4A56-9FD6-412181242B26}" dt="2022-06-24T09:42:12.656" v="347" actId="478"/>
          <ac:spMkLst>
            <pc:docMk/>
            <pc:sldMk cId="2623380409" sldId="919"/>
            <ac:spMk id="3" creationId="{5904668B-2EA4-4C54-6FED-5159C9094B39}"/>
          </ac:spMkLst>
        </pc:spChg>
        <pc:spChg chg="mod">
          <ac:chgData name="Stephan Baldes" userId="daace22f-29ac-4aee-b50b-a0e8c1a1ce2e" providerId="ADAL" clId="{D4D7D946-C5F5-4A56-9FD6-412181242B26}" dt="2022-06-24T09:42:33.209" v="361" actId="20577"/>
          <ac:spMkLst>
            <pc:docMk/>
            <pc:sldMk cId="2623380409" sldId="919"/>
            <ac:spMk id="20483" creationId="{D408B784-0E4B-A75F-ED35-0C9BB20FA916}"/>
          </ac:spMkLst>
        </pc:spChg>
        <pc:picChg chg="add mod">
          <ac:chgData name="Stephan Baldes" userId="daace22f-29ac-4aee-b50b-a0e8c1a1ce2e" providerId="ADAL" clId="{D4D7D946-C5F5-4A56-9FD6-412181242B26}" dt="2022-06-24T09:42:23.690" v="351" actId="1076"/>
          <ac:picMkLst>
            <pc:docMk/>
            <pc:sldMk cId="2623380409" sldId="919"/>
            <ac:picMk id="4" creationId="{A5F65056-AA9D-F9DE-D228-CB5969C5CBA0}"/>
          </ac:picMkLst>
        </pc:picChg>
      </pc:sldChg>
      <pc:sldChg chg="addSp delSp modSp add mod">
        <pc:chgData name="Stephan Baldes" userId="daace22f-29ac-4aee-b50b-a0e8c1a1ce2e" providerId="ADAL" clId="{D4D7D946-C5F5-4A56-9FD6-412181242B26}" dt="2022-06-24T10:03:23.712" v="432" actId="14100"/>
        <pc:sldMkLst>
          <pc:docMk/>
          <pc:sldMk cId="3404741782" sldId="920"/>
        </pc:sldMkLst>
        <pc:spChg chg="mod">
          <ac:chgData name="Stephan Baldes" userId="daace22f-29ac-4aee-b50b-a0e8c1a1ce2e" providerId="ADAL" clId="{D4D7D946-C5F5-4A56-9FD6-412181242B26}" dt="2022-06-24T09:45:58.253" v="419" actId="20577"/>
          <ac:spMkLst>
            <pc:docMk/>
            <pc:sldMk cId="3404741782" sldId="920"/>
            <ac:spMk id="20483" creationId="{D408B784-0E4B-A75F-ED35-0C9BB20FA916}"/>
          </ac:spMkLst>
        </pc:spChg>
        <pc:picChg chg="add del">
          <ac:chgData name="Stephan Baldes" userId="daace22f-29ac-4aee-b50b-a0e8c1a1ce2e" providerId="ADAL" clId="{D4D7D946-C5F5-4A56-9FD6-412181242B26}" dt="2022-06-24T09:44:19.775" v="397" actId="21"/>
          <ac:picMkLst>
            <pc:docMk/>
            <pc:sldMk cId="3404741782" sldId="920"/>
            <ac:picMk id="3" creationId="{8BC14424-7832-BE13-43CC-7826C21C01BC}"/>
          </ac:picMkLst>
        </pc:picChg>
        <pc:picChg chg="del">
          <ac:chgData name="Stephan Baldes" userId="daace22f-29ac-4aee-b50b-a0e8c1a1ce2e" providerId="ADAL" clId="{D4D7D946-C5F5-4A56-9FD6-412181242B26}" dt="2022-06-24T09:44:12.636" v="395" actId="478"/>
          <ac:picMkLst>
            <pc:docMk/>
            <pc:sldMk cId="3404741782" sldId="920"/>
            <ac:picMk id="4" creationId="{A5F65056-AA9D-F9DE-D228-CB5969C5CBA0}"/>
          </ac:picMkLst>
        </pc:picChg>
        <pc:picChg chg="add del mod">
          <ac:chgData name="Stephan Baldes" userId="daace22f-29ac-4aee-b50b-a0e8c1a1ce2e" providerId="ADAL" clId="{D4D7D946-C5F5-4A56-9FD6-412181242B26}" dt="2022-06-24T09:45:34.756" v="402" actId="478"/>
          <ac:picMkLst>
            <pc:docMk/>
            <pc:sldMk cId="3404741782" sldId="920"/>
            <ac:picMk id="6" creationId="{850A6C38-967A-C606-2041-CEB74FACD06B}"/>
          </ac:picMkLst>
        </pc:picChg>
        <pc:picChg chg="add del mod">
          <ac:chgData name="Stephan Baldes" userId="daace22f-29ac-4aee-b50b-a0e8c1a1ce2e" providerId="ADAL" clId="{D4D7D946-C5F5-4A56-9FD6-412181242B26}" dt="2022-06-24T10:03:13.545" v="429" actId="478"/>
          <ac:picMkLst>
            <pc:docMk/>
            <pc:sldMk cId="3404741782" sldId="920"/>
            <ac:picMk id="8" creationId="{C4A79D07-2840-7440-1633-8E18075E8652}"/>
          </ac:picMkLst>
        </pc:picChg>
        <pc:picChg chg="add mod">
          <ac:chgData name="Stephan Baldes" userId="daace22f-29ac-4aee-b50b-a0e8c1a1ce2e" providerId="ADAL" clId="{D4D7D946-C5F5-4A56-9FD6-412181242B26}" dt="2022-06-24T10:03:23.712" v="432" actId="14100"/>
          <ac:picMkLst>
            <pc:docMk/>
            <pc:sldMk cId="3404741782" sldId="920"/>
            <ac:picMk id="10" creationId="{9050739F-AD2D-9D75-0A3B-281AD003D8A7}"/>
          </ac:picMkLst>
        </pc:picChg>
      </pc:sldChg>
      <pc:sldChg chg="addSp delSp modSp add mod">
        <pc:chgData name="Stephan Baldes" userId="daace22f-29ac-4aee-b50b-a0e8c1a1ce2e" providerId="ADAL" clId="{D4D7D946-C5F5-4A56-9FD6-412181242B26}" dt="2022-06-24T09:47:02.354" v="428" actId="14100"/>
        <pc:sldMkLst>
          <pc:docMk/>
          <pc:sldMk cId="1498069931" sldId="921"/>
        </pc:sldMkLst>
        <pc:spChg chg="mod">
          <ac:chgData name="Stephan Baldes" userId="daace22f-29ac-4aee-b50b-a0e8c1a1ce2e" providerId="ADAL" clId="{D4D7D946-C5F5-4A56-9FD6-412181242B26}" dt="2022-06-24T09:46:04.880" v="422" actId="20577"/>
          <ac:spMkLst>
            <pc:docMk/>
            <pc:sldMk cId="1498069931" sldId="921"/>
            <ac:spMk id="20483" creationId="{D408B784-0E4B-A75F-ED35-0C9BB20FA916}"/>
          </ac:spMkLst>
        </pc:spChg>
        <pc:picChg chg="add mod">
          <ac:chgData name="Stephan Baldes" userId="daace22f-29ac-4aee-b50b-a0e8c1a1ce2e" providerId="ADAL" clId="{D4D7D946-C5F5-4A56-9FD6-412181242B26}" dt="2022-06-24T09:47:02.354" v="428" actId="14100"/>
          <ac:picMkLst>
            <pc:docMk/>
            <pc:sldMk cId="1498069931" sldId="921"/>
            <ac:picMk id="3" creationId="{1B3F96C0-B082-EED6-D72D-83A3E2660CB8}"/>
          </ac:picMkLst>
        </pc:picChg>
        <pc:picChg chg="del">
          <ac:chgData name="Stephan Baldes" userId="daace22f-29ac-4aee-b50b-a0e8c1a1ce2e" providerId="ADAL" clId="{D4D7D946-C5F5-4A56-9FD6-412181242B26}" dt="2022-06-24T09:46:06.847" v="423" actId="478"/>
          <ac:picMkLst>
            <pc:docMk/>
            <pc:sldMk cId="1498069931" sldId="921"/>
            <ac:picMk id="8" creationId="{C4A79D07-2840-7440-1633-8E18075E86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46A2D797-F5E5-83EF-5BF0-11F02287BD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t" anchorCtr="0" compatLnSpc="1">
            <a:prstTxWarp prst="textNoShape">
              <a:avLst/>
            </a:prstTxWarp>
          </a:bodyPr>
          <a:lstStyle>
            <a:lvl1pPr algn="l" defTabSz="951167" eaLnBrk="0" hangingPunct="0">
              <a:defRPr sz="1100">
                <a:latin typeface="Verdana" panose="020B0604030504040204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3C5DA06B-A0F5-7337-2786-CDCFF5BF59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t" anchorCtr="0" compatLnSpc="1">
            <a:prstTxWarp prst="textNoShape">
              <a:avLst/>
            </a:prstTxWarp>
          </a:bodyPr>
          <a:lstStyle>
            <a:lvl1pPr algn="r" defTabSz="951167" eaLnBrk="0" hangingPunct="0">
              <a:defRPr sz="1100">
                <a:latin typeface="Verdana" panose="020B0604030504040204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4" name="Rectangle 4">
            <a:extLst>
              <a:ext uri="{FF2B5EF4-FFF2-40B4-BE49-F238E27FC236}">
                <a16:creationId xmlns:a16="http://schemas.microsoft.com/office/drawing/2014/main" id="{6DCEE0D6-EFDC-F9F4-28B3-0F44303DA3A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b" anchorCtr="0" compatLnSpc="1">
            <a:prstTxWarp prst="textNoShape">
              <a:avLst/>
            </a:prstTxWarp>
          </a:bodyPr>
          <a:lstStyle>
            <a:lvl1pPr algn="l" defTabSz="951167" eaLnBrk="0" hangingPunct="0">
              <a:defRPr sz="1100">
                <a:latin typeface="Verdana" panose="020B0604030504040204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5" name="Rectangle 5">
            <a:extLst>
              <a:ext uri="{FF2B5EF4-FFF2-40B4-BE49-F238E27FC236}">
                <a16:creationId xmlns:a16="http://schemas.microsoft.com/office/drawing/2014/main" id="{D2869D1E-65D9-482A-34A1-AF21029BFE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b" anchorCtr="0" compatLnSpc="1">
            <a:prstTxWarp prst="textNoShape">
              <a:avLst/>
            </a:prstTxWarp>
          </a:bodyPr>
          <a:lstStyle>
            <a:lvl1pPr algn="r" defTabSz="950913">
              <a:defRPr sz="1100"/>
            </a:lvl1pPr>
          </a:lstStyle>
          <a:p>
            <a:pPr>
              <a:defRPr/>
            </a:pPr>
            <a:fld id="{EE5C91DA-21D9-461F-BA61-BCE1801544B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1DE7ECA-238D-C315-0835-5D3DE7F8F0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t" anchorCtr="0" compatLnSpc="1">
            <a:prstTxWarp prst="textNoShape">
              <a:avLst/>
            </a:prstTxWarp>
          </a:bodyPr>
          <a:lstStyle>
            <a:lvl1pPr algn="l" defTabSz="951167" eaLnBrk="1" hangingPunct="1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8E8178B-02BD-8BBC-A1D1-AA4156B9C0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t" anchorCtr="0" compatLnSpc="1">
            <a:prstTxWarp prst="textNoShape">
              <a:avLst/>
            </a:prstTxWarp>
          </a:bodyPr>
          <a:lstStyle>
            <a:lvl1pPr algn="r" defTabSz="951167" eaLnBrk="1" hangingPunct="1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A5AB19-C6C8-3D2A-1570-8C27115F07A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1B48CE8-D64C-EAEC-6183-C5B1E83996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301A4AD4-691F-FAFB-84C1-3EF05B045C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b" anchorCtr="0" compatLnSpc="1">
            <a:prstTxWarp prst="textNoShape">
              <a:avLst/>
            </a:prstTxWarp>
          </a:bodyPr>
          <a:lstStyle>
            <a:lvl1pPr algn="l" defTabSz="951167" eaLnBrk="1" hangingPunct="1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4C6BD7F-A13C-3878-26FE-2DD863F77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1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F98FF0A-2139-4462-9D8C-ADB96CDDD0F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>
            <a:extLst>
              <a:ext uri="{FF2B5EF4-FFF2-40B4-BE49-F238E27FC236}">
                <a16:creationId xmlns:a16="http://schemas.microsoft.com/office/drawing/2014/main" id="{7B76223C-BFB7-D301-363E-BC9A312782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>
            <a:extLst>
              <a:ext uri="{FF2B5EF4-FFF2-40B4-BE49-F238E27FC236}">
                <a16:creationId xmlns:a16="http://schemas.microsoft.com/office/drawing/2014/main" id="{FE3BE5A8-3595-4F90-7DFA-DD5243177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de-DE" altLang="de-DE"/>
              <a:t>Objektorientiertes Programmieren</a:t>
            </a:r>
          </a:p>
          <a:p>
            <a:r>
              <a:rPr lang="de-DE" altLang="de-DE"/>
              <a:t> </a:t>
            </a:r>
          </a:p>
          <a:p>
            <a:r>
              <a:rPr lang="en-US" altLang="de-DE"/>
              <a:t>Zur Zeit am meisten verwendentes Programmierparadigma (1980 populär geworden).</a:t>
            </a:r>
            <a:endParaRPr lang="de-DE" altLang="de-DE"/>
          </a:p>
          <a:p>
            <a:endParaRPr lang="en-US" altLang="de-DE"/>
          </a:p>
          <a:p>
            <a:r>
              <a:rPr lang="en-US" altLang="de-DE"/>
              <a:t>Neuere Ansätze: SOA (Service Oriented Approach): Dienste werden über das Internet bereit gestellt und sind über eine standardisierte Schnittstelle aufrufbar.</a:t>
            </a:r>
            <a:endParaRPr lang="de-DE" altLang="de-DE"/>
          </a:p>
          <a:p>
            <a:endParaRPr lang="en-US" altLang="de-DE"/>
          </a:p>
          <a:p>
            <a:r>
              <a:rPr lang="en-US" altLang="de-DE"/>
              <a:t>Grundlagen:</a:t>
            </a:r>
            <a:endParaRPr lang="de-DE" altLang="de-DE"/>
          </a:p>
          <a:p>
            <a:pPr lvl="1"/>
            <a:r>
              <a:rPr lang="en-US" altLang="de-DE"/>
              <a:t>Kapselung</a:t>
            </a:r>
            <a:endParaRPr lang="de-DE" altLang="de-DE"/>
          </a:p>
          <a:p>
            <a:pPr lvl="1"/>
            <a:r>
              <a:rPr lang="en-US" altLang="de-DE"/>
              <a:t>Vererbung</a:t>
            </a:r>
            <a:endParaRPr lang="de-DE" altLang="de-DE"/>
          </a:p>
          <a:p>
            <a:pPr lvl="1"/>
            <a:r>
              <a:rPr lang="en-US" altLang="de-DE"/>
              <a:t>Polymorphismus</a:t>
            </a:r>
            <a:endParaRPr lang="de-DE" altLang="de-DE"/>
          </a:p>
          <a:p>
            <a:endParaRPr lang="de-DE" altLang="de-DE"/>
          </a:p>
        </p:txBody>
      </p:sp>
      <p:sp>
        <p:nvSpPr>
          <p:cNvPr id="6148" name="Foliennummernplatzhalter 3">
            <a:extLst>
              <a:ext uri="{FF2B5EF4-FFF2-40B4-BE49-F238E27FC236}">
                <a16:creationId xmlns:a16="http://schemas.microsoft.com/office/drawing/2014/main" id="{CACA5E34-866B-7F65-25CB-919F8FBF8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7ED304-4F5A-4D38-87CB-7E7CE57A7E2D}" type="slidenum">
              <a:rPr lang="de-DE" altLang="de-DE" sz="1100" smtClean="0"/>
              <a:pPr>
                <a:spcBef>
                  <a:spcPct val="0"/>
                </a:spcBef>
              </a:pPr>
              <a:t>1</a:t>
            </a:fld>
            <a:endParaRPr lang="de-DE" altLang="de-DE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F67D48D8-1BA9-E548-FF94-FACFF3C6BF4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01600" y="139700"/>
          <a:ext cx="8921750" cy="655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469841" imgH="9168254" progId="Photoshop.Image.6">
                  <p:embed/>
                </p:oleObj>
              </mc:Choice>
              <mc:Fallback>
                <p:oleObj name="Image" r:id="rId2" imgW="12469841" imgH="9168254" progId="Photoshop.Image.6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F67D48D8-1BA9-E548-FF94-FACFF3C6B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139700"/>
                        <a:ext cx="8921750" cy="655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5562600" cy="1676400"/>
          </a:xfr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rgbClr val="0C4593"/>
                </a:solidFill>
              </a:defRPr>
            </a:lvl1pPr>
          </a:lstStyle>
          <a:p>
            <a:pPr lvl="0"/>
            <a:r>
              <a:rPr lang="de-DE" noProof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876800"/>
            <a:ext cx="5410200" cy="1371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de-DE" noProof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65541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7833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27850" y="304800"/>
            <a:ext cx="2079625" cy="64341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89650" cy="64341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671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947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5114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4084638" cy="5062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22838" y="1676400"/>
            <a:ext cx="4084637" cy="5062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34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7444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86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51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7724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923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2">
            <a:extLst>
              <a:ext uri="{FF2B5EF4-FFF2-40B4-BE49-F238E27FC236}">
                <a16:creationId xmlns:a16="http://schemas.microsoft.com/office/drawing/2014/main" id="{5E9887B6-50BA-70B5-9898-E74417B27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" y="152400"/>
          <a:ext cx="8975725" cy="659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12469841" imgH="9168254" progId="Photoshop.Image.6">
                  <p:embed/>
                </p:oleObj>
              </mc:Choice>
              <mc:Fallback>
                <p:oleObj name="Image" r:id="rId13" imgW="12469841" imgH="9168254" progId="Photoshop.Image.6">
                  <p:embed/>
                  <p:pic>
                    <p:nvPicPr>
                      <p:cNvPr id="1026" name="Object 22">
                        <a:extLst>
                          <a:ext uri="{FF2B5EF4-FFF2-40B4-BE49-F238E27FC236}">
                            <a16:creationId xmlns:a16="http://schemas.microsoft.com/office/drawing/2014/main" id="{5E9887B6-50BA-70B5-9898-E74417B27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152400"/>
                        <a:ext cx="8975725" cy="659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>
            <a:extLst>
              <a:ext uri="{FF2B5EF4-FFF2-40B4-BE49-F238E27FC236}">
                <a16:creationId xmlns:a16="http://schemas.microsoft.com/office/drawing/2014/main" id="{B45DEB68-D26C-71B0-84A2-744E2FABF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das Titelformat zu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0FB1716-46A6-F5BF-A2FC-79270CCC3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8321675" cy="506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25" r:id="rId2"/>
    <p:sldLayoutId id="2147484826" r:id="rId3"/>
    <p:sldLayoutId id="2147484827" r:id="rId4"/>
    <p:sldLayoutId id="2147484828" r:id="rId5"/>
    <p:sldLayoutId id="2147484829" r:id="rId6"/>
    <p:sldLayoutId id="2147484830" r:id="rId7"/>
    <p:sldLayoutId id="2147484831" r:id="rId8"/>
    <p:sldLayoutId id="2147484832" r:id="rId9"/>
    <p:sldLayoutId id="2147484833" r:id="rId10"/>
    <p:sldLayoutId id="2147484834" r:id="rId11"/>
  </p:sldLayoutIdLst>
  <p:hf hdr="0" ft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50000"/>
        </a:spcAft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41400" indent="-381000" algn="l" rtl="0" eaLnBrk="0" fontAlgn="base" hangingPunct="0">
        <a:spcBef>
          <a:spcPct val="20000"/>
        </a:spcBef>
        <a:spcAft>
          <a:spcPct val="40000"/>
        </a:spcAft>
        <a:buFont typeface="Wingdings 2" panose="05020102010507070707" pitchFamily="18" charset="2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657350" indent="-323850" algn="l" rtl="0" eaLnBrk="0" fontAlgn="base" hangingPunct="0">
        <a:spcBef>
          <a:spcPct val="20000"/>
        </a:spcBef>
        <a:spcAft>
          <a:spcPct val="3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3pPr>
      <a:lvl4pPr marL="2133600" indent="-285750" algn="l" rtl="0" eaLnBrk="0" fontAlgn="base" hangingPunct="0">
        <a:spcBef>
          <a:spcPct val="20000"/>
        </a:spcBef>
        <a:spcAft>
          <a:spcPct val="20000"/>
        </a:spcAft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571750" indent="-247650" algn="l" rtl="0" eaLnBrk="0" fontAlgn="base" hangingPunct="0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30289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34861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9433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44005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BD9506-4746-B0F7-0F80-8BCD16B79A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Python, Jupyter,</a:t>
            </a:r>
            <a:b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</a:br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Maschine Learning</a:t>
            </a:r>
          </a:p>
        </p:txBody>
      </p:sp>
      <p:sp>
        <p:nvSpPr>
          <p:cNvPr id="5123" name="AutoShape 4" descr="Z">
            <a:extLst>
              <a:ext uri="{FF2B5EF4-FFF2-40B4-BE49-F238E27FC236}">
                <a16:creationId xmlns:a16="http://schemas.microsoft.com/office/drawing/2014/main" id="{D972CBEF-6032-339D-11B6-A02FC8E5F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5124" name="AutoShape 5" descr="Z">
            <a:extLst>
              <a:ext uri="{FF2B5EF4-FFF2-40B4-BE49-F238E27FC236}">
                <a16:creationId xmlns:a16="http://schemas.microsoft.com/office/drawing/2014/main" id="{EA9E8E18-83D1-7583-1E24-5B619CDE85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5125" name="AutoShape 6" descr="Z">
            <a:extLst>
              <a:ext uri="{FF2B5EF4-FFF2-40B4-BE49-F238E27FC236}">
                <a16:creationId xmlns:a16="http://schemas.microsoft.com/office/drawing/2014/main" id="{060BA35E-899F-1DCE-5725-FF96E1B244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D79E0BF-252F-8442-2ACA-52B5B60EF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24400"/>
            <a:ext cx="8001000" cy="15843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C459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altLang="de-DE" sz="5400" i="1" kern="0">
                <a:solidFill>
                  <a:srgbClr val="003399"/>
                </a:solidFill>
                <a:cs typeface="Times New Roman" pitchFamily="18" charset="0"/>
              </a:rPr>
              <a:t>Cheatsheet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F404E29-4D61-21C5-9294-50B75EB2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74" y="422222"/>
            <a:ext cx="1688374" cy="17907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48FEF7-F550-5FC2-4960-02606F6D6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571" y="426777"/>
            <a:ext cx="2199126" cy="17861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4D24CCF-5178-33A4-9050-83EABBDC2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320" y="422222"/>
            <a:ext cx="113347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Entwicklungsumgebung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4668B-2EA4-4C54-6FED-5159C909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8611939" cy="5062537"/>
          </a:xfrm>
        </p:spPr>
        <p:txBody>
          <a:bodyPr/>
          <a:lstStyle/>
          <a:p>
            <a:pPr>
              <a:defRPr/>
            </a:pPr>
            <a:r>
              <a:rPr lang="de-DE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Visual Studio Code</a:t>
            </a:r>
          </a:p>
          <a:p>
            <a:pPr lvl="1">
              <a:defRPr/>
            </a:pPr>
            <a:r>
              <a:rPr lang="de-DE" sz="1800" b="1">
                <a:latin typeface="Calibri Light" panose="020F0302020204030204" pitchFamily="34" charset="0"/>
                <a:cs typeface="Calibri Light" panose="020F0302020204030204" pitchFamily="34" charset="0"/>
              </a:rPr>
              <a:t>Bei Dateizugriff, Pfad auf aktuelle Python-Datei setzen (in Datei):</a:t>
            </a:r>
            <a:br>
              <a:rPr lang="de-DE" sz="1800" b="1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800">
                <a:latin typeface="Calibri Light" panose="020F0302020204030204" pitchFamily="34" charset="0"/>
                <a:cs typeface="Calibri Light" panose="020F0302020204030204" pitchFamily="34" charset="0"/>
              </a:rPr>
              <a:t>import os</a:t>
            </a:r>
            <a:br>
              <a:rPr lang="de-DE" sz="18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800">
                <a:latin typeface="Calibri Light" panose="020F0302020204030204" pitchFamily="34" charset="0"/>
                <a:cs typeface="Calibri Light" panose="020F0302020204030204" pitchFamily="34" charset="0"/>
              </a:rPr>
              <a:t>os.chdir(os.path.join(os.path.dirname(os.path.abspath(__file__)), './'))</a:t>
            </a:r>
          </a:p>
          <a:p>
            <a:pPr lvl="1">
              <a:defRPr/>
            </a:pPr>
            <a:r>
              <a:rPr lang="de-DE" sz="1800" b="1">
                <a:latin typeface="Calibri Light" panose="020F0302020204030204" pitchFamily="34" charset="0"/>
                <a:cs typeface="Calibri Light" panose="020F0302020204030204" pitchFamily="34" charset="0"/>
              </a:rPr>
              <a:t>Fehlende Bibliotheken nachinstallieren (in shell):</a:t>
            </a:r>
            <a:br>
              <a:rPr lang="de-DE" sz="1800" b="1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800">
                <a:latin typeface="Calibri Light" panose="020F0302020204030204" pitchFamily="34" charset="0"/>
                <a:cs typeface="Calibri Light" panose="020F0302020204030204" pitchFamily="34" charset="0"/>
              </a:rPr>
              <a:t>pip install numpy</a:t>
            </a:r>
          </a:p>
          <a:p>
            <a:pPr>
              <a:defRPr/>
            </a:pPr>
            <a:r>
              <a:rPr lang="de-DE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Thonny</a:t>
            </a:r>
          </a:p>
          <a:p>
            <a:pPr lvl="1">
              <a:defRPr/>
            </a:pPr>
            <a:r>
              <a:rPr lang="de-DE" sz="1800" b="1">
                <a:latin typeface="Calibri Light" panose="020F0302020204030204" pitchFamily="34" charset="0"/>
                <a:cs typeface="Calibri Light" panose="020F0302020204030204" pitchFamily="34" charset="0"/>
              </a:rPr>
              <a:t>Einfacher Editor zum Ausprobieren</a:t>
            </a:r>
          </a:p>
          <a:p>
            <a:pPr marL="660400" lvl="1" indent="0">
              <a:buNone/>
              <a:defRPr/>
            </a:pPr>
            <a:endParaRPr lang="de-DE" b="1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60400" lvl="1" indent="0">
              <a:buNone/>
              <a:defRPr/>
            </a:pPr>
            <a:r>
              <a:rPr lang="de-DE" b="1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138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Entwicklungsumgebung: Jupyter Laps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4668B-2EA4-4C54-6FED-5159C909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8611939" cy="5062537"/>
          </a:xfrm>
        </p:spPr>
        <p:txBody>
          <a:bodyPr/>
          <a:lstStyle/>
          <a:p>
            <a:pPr>
              <a:defRPr/>
            </a:pPr>
            <a:r>
              <a:rPr lang="de-DE" sz="2000"/>
              <a:t>Jupyter Labs über pip</a:t>
            </a:r>
          </a:p>
          <a:p>
            <a:pPr lvl="1">
              <a:defRPr/>
            </a:pPr>
            <a:r>
              <a:rPr lang="de-DE" sz="1600"/>
              <a:t>Installation: </a:t>
            </a:r>
            <a:br>
              <a:rPr lang="de-DE" sz="1600"/>
            </a:br>
            <a:r>
              <a:rPr lang="de-DE" sz="1600"/>
              <a:t>    </a:t>
            </a:r>
            <a:r>
              <a:rPr lang="de-DE" sz="1800">
                <a:latin typeface="Calibri Light" panose="020F0302020204030204" pitchFamily="34" charset="0"/>
                <a:cs typeface="Calibri Light" panose="020F0302020204030204" pitchFamily="34" charset="0"/>
              </a:rPr>
              <a:t>pip install jupyter</a:t>
            </a:r>
            <a:br>
              <a:rPr lang="de-DE" sz="18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800">
                <a:latin typeface="Calibri Light" panose="020F0302020204030204" pitchFamily="34" charset="0"/>
                <a:cs typeface="Calibri Light" panose="020F0302020204030204" pitchFamily="34" charset="0"/>
              </a:rPr>
              <a:t>    pip install jupyter-lab</a:t>
            </a:r>
          </a:p>
          <a:p>
            <a:pPr lvl="1">
              <a:defRPr/>
            </a:pPr>
            <a:r>
              <a:rPr lang="de-DE" sz="1600"/>
              <a:t>c:&gt;</a:t>
            </a:r>
            <a:r>
              <a:rPr lang="de-DE" sz="1800">
                <a:latin typeface="Calibri Light" panose="020F0302020204030204" pitchFamily="34" charset="0"/>
                <a:cs typeface="Calibri Light" panose="020F0302020204030204" pitchFamily="34" charset="0"/>
              </a:rPr>
              <a:t>jupyter lab</a:t>
            </a:r>
          </a:p>
          <a:p>
            <a:pPr lvl="1">
              <a:defRPr/>
            </a:pPr>
            <a:r>
              <a:rPr lang="de-DE" sz="1800">
                <a:latin typeface="Calibri Light" panose="020F0302020204030204" pitchFamily="34" charset="0"/>
                <a:cs typeface="Calibri Light" panose="020F0302020204030204" pitchFamily="34" charset="0"/>
              </a:rPr>
              <a:t>c:&gt;jupyter lab --notebook-dir="c:\..."</a:t>
            </a:r>
          </a:p>
          <a:p>
            <a:pPr>
              <a:defRPr/>
            </a:pPr>
            <a:r>
              <a:rPr lang="de-DE" sz="2000"/>
              <a:t>Anaconda – Jupyter Labs</a:t>
            </a:r>
          </a:p>
          <a:p>
            <a:pPr lvl="1">
              <a:defRPr/>
            </a:pPr>
            <a:r>
              <a:rPr lang="de-DE" sz="1800"/>
              <a:t>Jupyter Labs starten, falls Fehler, Jupyter Notebook starten und </a:t>
            </a:r>
            <a:r>
              <a:rPr lang="de-DE" sz="1800" b="1"/>
              <a:t>/lab</a:t>
            </a:r>
            <a:r>
              <a:rPr lang="de-DE" sz="1800"/>
              <a:t> anhängen:</a:t>
            </a:r>
          </a:p>
          <a:p>
            <a:pPr marL="660400" lvl="1" indent="0">
              <a:buNone/>
              <a:defRPr/>
            </a:pPr>
            <a:r>
              <a:rPr lang="de-DE" sz="1800"/>
              <a:t>      </a:t>
            </a:r>
            <a:r>
              <a:rPr lang="de-DE" sz="1800">
                <a:latin typeface="Calibri Light" panose="020F0302020204030204" pitchFamily="34" charset="0"/>
                <a:cs typeface="Calibri Light" panose="020F0302020204030204" pitchFamily="34" charset="0"/>
              </a:rPr>
              <a:t>http://localhost:8888/</a:t>
            </a:r>
            <a:r>
              <a:rPr lang="de-DE" sz="1800" b="1">
                <a:latin typeface="Calibri Light" panose="020F0302020204030204" pitchFamily="34" charset="0"/>
                <a:cs typeface="Calibri Light" panose="020F0302020204030204" pitchFamily="34" charset="0"/>
              </a:rPr>
              <a:t>lab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0224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Jupyter Notebook</a:t>
            </a:r>
            <a:br>
              <a:rPr lang="de-DE" altLang="de-DE"/>
            </a:br>
            <a:r>
              <a:rPr lang="de-DE" altLang="de-DE"/>
              <a:t>Shortcuts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F65056-AA9D-F9DE-D228-CB5969C5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28800"/>
            <a:ext cx="5472608" cy="467076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EF2331A-BDAC-9809-E081-AB9C2648CDB6}"/>
              </a:ext>
            </a:extLst>
          </p:cNvPr>
          <p:cNvSpPr txBox="1"/>
          <p:nvPr/>
        </p:nvSpPr>
        <p:spPr>
          <a:xfrm>
            <a:off x="1943814" y="6299561"/>
            <a:ext cx="422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Ctrl-rightMouse: show/hide cell</a:t>
            </a:r>
          </a:p>
        </p:txBody>
      </p:sp>
    </p:spTree>
    <p:extLst>
      <p:ext uri="{BB962C8B-B14F-4D97-AF65-F5344CB8AC3E}">
        <p14:creationId xmlns:p14="http://schemas.microsoft.com/office/powerpoint/2010/main" val="262338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Jupyter Notebook</a:t>
            </a:r>
            <a:br>
              <a:rPr lang="de-DE" altLang="de-DE"/>
            </a:br>
            <a:r>
              <a:rPr lang="de-DE" altLang="de-DE"/>
              <a:t>Markdown language 1/2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050739F-AD2D-9D75-0A3B-281AD003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84783"/>
            <a:ext cx="7097216" cy="53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4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Jupyter Notebook</a:t>
            </a:r>
            <a:br>
              <a:rPr lang="de-DE" altLang="de-DE"/>
            </a:br>
            <a:r>
              <a:rPr lang="de-DE" altLang="de-DE"/>
              <a:t>Markdown language 2/2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B3F96C0-B082-EED6-D72D-83A3E266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4" y="1556792"/>
            <a:ext cx="831284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6993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Bildschirmpräsentation (4:3)</PresentationFormat>
  <Paragraphs>33</Paragraphs>
  <Slides>6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 Light</vt:lpstr>
      <vt:lpstr>Times New Roman</vt:lpstr>
      <vt:lpstr>Verdana</vt:lpstr>
      <vt:lpstr>Wingdings 2</vt:lpstr>
      <vt:lpstr>Standarddesign</vt:lpstr>
      <vt:lpstr>Image</vt:lpstr>
      <vt:lpstr>Python, Jupyter, Maschine Learning</vt:lpstr>
      <vt:lpstr>Entwicklungsumgebung</vt:lpstr>
      <vt:lpstr>Entwicklungsumgebung: Jupyter Laps </vt:lpstr>
      <vt:lpstr>Jupyter Notebook Shortcuts</vt:lpstr>
      <vt:lpstr>Jupyter Notebook Markdown language 1/2</vt:lpstr>
      <vt:lpstr>Jupyter Notebook Markdown language 2/2</vt:lpstr>
    </vt:vector>
  </TitlesOfParts>
  <Company>DFKI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Patrick Gebhard</dc:creator>
  <cp:lastModifiedBy>Stephan Baldes</cp:lastModifiedBy>
  <cp:revision>1273</cp:revision>
  <cp:lastPrinted>2014-09-18T20:05:32Z</cp:lastPrinted>
  <dcterms:created xsi:type="dcterms:W3CDTF">2001-11-13T10:48:01Z</dcterms:created>
  <dcterms:modified xsi:type="dcterms:W3CDTF">2022-09-05T05:24:27Z</dcterms:modified>
</cp:coreProperties>
</file>