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768" r:id="rId2"/>
    <p:sldId id="937" r:id="rId3"/>
    <p:sldId id="922" r:id="rId4"/>
    <p:sldId id="926" r:id="rId5"/>
    <p:sldId id="936" r:id="rId6"/>
    <p:sldId id="918" r:id="rId7"/>
    <p:sldId id="956" r:id="rId8"/>
    <p:sldId id="938" r:id="rId9"/>
    <p:sldId id="955" r:id="rId10"/>
    <p:sldId id="924" r:id="rId11"/>
    <p:sldId id="927" r:id="rId12"/>
    <p:sldId id="928" r:id="rId13"/>
    <p:sldId id="929" r:id="rId14"/>
    <p:sldId id="930" r:id="rId15"/>
    <p:sldId id="939" r:id="rId16"/>
    <p:sldId id="940" r:id="rId17"/>
    <p:sldId id="941" r:id="rId18"/>
    <p:sldId id="925" r:id="rId19"/>
    <p:sldId id="931" r:id="rId20"/>
    <p:sldId id="942" r:id="rId21"/>
    <p:sldId id="932" r:id="rId22"/>
    <p:sldId id="944" r:id="rId23"/>
    <p:sldId id="933" r:id="rId24"/>
    <p:sldId id="943" r:id="rId25"/>
    <p:sldId id="935" r:id="rId26"/>
    <p:sldId id="934" r:id="rId27"/>
    <p:sldId id="946" r:id="rId28"/>
    <p:sldId id="947" r:id="rId29"/>
    <p:sldId id="948" r:id="rId30"/>
    <p:sldId id="949" r:id="rId31"/>
    <p:sldId id="950" r:id="rId32"/>
    <p:sldId id="951" r:id="rId33"/>
    <p:sldId id="952" r:id="rId34"/>
    <p:sldId id="953" r:id="rId35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99FF"/>
    <a:srgbClr val="FFFF99"/>
    <a:srgbClr val="CCECFF"/>
    <a:srgbClr val="FFFF66"/>
    <a:srgbClr val="000099"/>
    <a:srgbClr val="FFCC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CB607-E91A-4A1D-B489-C59F1824DDF6}" v="408" dt="2022-07-21T09:58:3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0747" autoAdjust="0"/>
  </p:normalViewPr>
  <p:slideViewPr>
    <p:cSldViewPr>
      <p:cViewPr>
        <p:scale>
          <a:sx n="78" d="100"/>
          <a:sy n="78" d="100"/>
        </p:scale>
        <p:origin x="1637" y="53"/>
      </p:cViewPr>
      <p:guideLst>
        <p:guide orient="horz" pos="1008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7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25.xml"/><Relationship Id="rId4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Baldes" userId="daace22f-29ac-4aee-b50b-a0e8c1a1ce2e" providerId="ADAL" clId="{D4D7D946-C5F5-4A56-9FD6-412181242B26}"/>
    <pc:docChg chg="undo custSel addSld delSld modSld sldOrd">
      <pc:chgData name="Stephan Baldes" userId="daace22f-29ac-4aee-b50b-a0e8c1a1ce2e" providerId="ADAL" clId="{D4D7D946-C5F5-4A56-9FD6-412181242B26}" dt="2022-06-24T17:45:32.394" v="644" actId="6549"/>
      <pc:docMkLst>
        <pc:docMk/>
      </pc:docMkLst>
      <pc:sldChg chg="addSp delSp modSp mod">
        <pc:chgData name="Stephan Baldes" userId="daace22f-29ac-4aee-b50b-a0e8c1a1ce2e" providerId="ADAL" clId="{D4D7D946-C5F5-4A56-9FD6-412181242B26}" dt="2022-06-24T09:27:52.651" v="21" actId="408"/>
        <pc:sldMkLst>
          <pc:docMk/>
          <pc:sldMk cId="0" sldId="768"/>
        </pc:sldMkLst>
        <pc:picChg chg="add mod">
          <ac:chgData name="Stephan Baldes" userId="daace22f-29ac-4aee-b50b-a0e8c1a1ce2e" providerId="ADAL" clId="{D4D7D946-C5F5-4A56-9FD6-412181242B26}" dt="2022-06-24T09:27:45.885" v="20" actId="555"/>
          <ac:picMkLst>
            <pc:docMk/>
            <pc:sldMk cId="0" sldId="768"/>
            <ac:picMk id="3" creationId="{9F404E29-4D61-21C5-9294-50B75EB2F352}"/>
          </ac:picMkLst>
        </pc:picChg>
        <pc:picChg chg="add mod">
          <ac:chgData name="Stephan Baldes" userId="daace22f-29ac-4aee-b50b-a0e8c1a1ce2e" providerId="ADAL" clId="{D4D7D946-C5F5-4A56-9FD6-412181242B26}" dt="2022-06-24T09:27:52.651" v="21" actId="408"/>
          <ac:picMkLst>
            <pc:docMk/>
            <pc:sldMk cId="0" sldId="768"/>
            <ac:picMk id="5" creationId="{2048FEF7-F550-5FC2-4960-02606F6D65BE}"/>
          </ac:picMkLst>
        </pc:picChg>
        <pc:picChg chg="add del mod">
          <ac:chgData name="Stephan Baldes" userId="daace22f-29ac-4aee-b50b-a0e8c1a1ce2e" providerId="ADAL" clId="{D4D7D946-C5F5-4A56-9FD6-412181242B26}" dt="2022-06-24T09:26:45.237" v="11" actId="21"/>
          <ac:picMkLst>
            <pc:docMk/>
            <pc:sldMk cId="0" sldId="768"/>
            <ac:picMk id="7" creationId="{417A1460-C767-6E4A-1A71-8AEF3693F713}"/>
          </ac:picMkLst>
        </pc:picChg>
        <pc:picChg chg="add mod">
          <ac:chgData name="Stephan Baldes" userId="daace22f-29ac-4aee-b50b-a0e8c1a1ce2e" providerId="ADAL" clId="{D4D7D946-C5F5-4A56-9FD6-412181242B26}" dt="2022-06-24T09:27:45.885" v="20" actId="555"/>
          <ac:picMkLst>
            <pc:docMk/>
            <pc:sldMk cId="0" sldId="768"/>
            <ac:picMk id="10" creationId="{84D24CCF-5178-33A4-9050-83EABBDC2DB2}"/>
          </ac:picMkLst>
        </pc:picChg>
        <pc:picChg chg="del">
          <ac:chgData name="Stephan Baldes" userId="daace22f-29ac-4aee-b50b-a0e8c1a1ce2e" providerId="ADAL" clId="{D4D7D946-C5F5-4A56-9FD6-412181242B26}" dt="2022-06-24T09:20:59.930" v="0" actId="478"/>
          <ac:picMkLst>
            <pc:docMk/>
            <pc:sldMk cId="0" sldId="768"/>
            <ac:picMk id="5127" creationId="{566CD1DC-6DEC-0EE8-2236-F5F25ECC1DBC}"/>
          </ac:picMkLst>
        </pc:picChg>
      </pc:sldChg>
      <pc:sldChg chg="delSp modSp mod ord">
        <pc:chgData name="Stephan Baldes" userId="daace22f-29ac-4aee-b50b-a0e8c1a1ce2e" providerId="ADAL" clId="{D4D7D946-C5F5-4A56-9FD6-412181242B26}" dt="2022-06-24T09:29:03.434" v="30" actId="20577"/>
        <pc:sldMkLst>
          <pc:docMk/>
          <pc:sldMk cId="0" sldId="869"/>
        </pc:sldMkLst>
        <pc:spChg chg="mod">
          <ac:chgData name="Stephan Baldes" userId="daace22f-29ac-4aee-b50b-a0e8c1a1ce2e" providerId="ADAL" clId="{D4D7D946-C5F5-4A56-9FD6-412181242B26}" dt="2022-06-24T09:29:03.434" v="30" actId="20577"/>
          <ac:spMkLst>
            <pc:docMk/>
            <pc:sldMk cId="0" sldId="869"/>
            <ac:spMk id="9218" creationId="{59AB718A-D1D8-44ED-AB48-B91641FBEACC}"/>
          </ac:spMkLst>
        </pc:spChg>
        <pc:picChg chg="del">
          <ac:chgData name="Stephan Baldes" userId="daace22f-29ac-4aee-b50b-a0e8c1a1ce2e" providerId="ADAL" clId="{D4D7D946-C5F5-4A56-9FD6-412181242B26}" dt="2022-06-24T09:29:00.873" v="26" actId="478"/>
          <ac:picMkLst>
            <pc:docMk/>
            <pc:sldMk cId="0" sldId="869"/>
            <ac:picMk id="9222" creationId="{58753398-F1B4-0F2E-F673-78169A7BC71E}"/>
          </ac:picMkLst>
        </pc:picChg>
      </pc:sldChg>
      <pc:sldChg chg="del">
        <pc:chgData name="Stephan Baldes" userId="daace22f-29ac-4aee-b50b-a0e8c1a1ce2e" providerId="ADAL" clId="{D4D7D946-C5F5-4A56-9FD6-412181242B26}" dt="2022-06-24T09:28:15.489" v="22" actId="47"/>
        <pc:sldMkLst>
          <pc:docMk/>
          <pc:sldMk cId="0" sldId="913"/>
        </pc:sldMkLst>
      </pc:sldChg>
      <pc:sldChg chg="addSp delSp modSp add mod">
        <pc:chgData name="Stephan Baldes" userId="daace22f-29ac-4aee-b50b-a0e8c1a1ce2e" providerId="ADAL" clId="{D4D7D946-C5F5-4A56-9FD6-412181242B26}" dt="2022-06-24T17:45:32.394" v="644" actId="6549"/>
        <pc:sldMkLst>
          <pc:docMk/>
          <pc:sldMk cId="3151383203" sldId="918"/>
        </pc:sldMkLst>
        <pc:spChg chg="add del">
          <ac:chgData name="Stephan Baldes" userId="daace22f-29ac-4aee-b50b-a0e8c1a1ce2e" providerId="ADAL" clId="{D4D7D946-C5F5-4A56-9FD6-412181242B26}" dt="2022-06-24T09:30:41.087" v="185"/>
          <ac:spMkLst>
            <pc:docMk/>
            <pc:sldMk cId="3151383203" sldId="918"/>
            <ac:spMk id="2" creationId="{752564B1-0AA4-554B-B7E1-9B0FF0BC5142}"/>
          </ac:spMkLst>
        </pc:spChg>
        <pc:spChg chg="mod">
          <ac:chgData name="Stephan Baldes" userId="daace22f-29ac-4aee-b50b-a0e8c1a1ce2e" providerId="ADAL" clId="{D4D7D946-C5F5-4A56-9FD6-412181242B26}" dt="2022-06-24T17:45:32.394" v="644" actId="6549"/>
          <ac:spMkLst>
            <pc:docMk/>
            <pc:sldMk cId="3151383203" sldId="918"/>
            <ac:spMk id="3" creationId="{5904668B-2EA4-4C54-6FED-5159C9094B39}"/>
          </ac:spMkLst>
        </pc:spChg>
        <pc:spChg chg="add del">
          <ac:chgData name="Stephan Baldes" userId="daace22f-29ac-4aee-b50b-a0e8c1a1ce2e" providerId="ADAL" clId="{D4D7D946-C5F5-4A56-9FD6-412181242B26}" dt="2022-06-24T09:30:59.118" v="187"/>
          <ac:spMkLst>
            <pc:docMk/>
            <pc:sldMk cId="3151383203" sldId="918"/>
            <ac:spMk id="4" creationId="{517BAB4A-20F1-A092-893C-092F4F8ECDBD}"/>
          </ac:spMkLst>
        </pc:spChg>
        <pc:spChg chg="mod">
          <ac:chgData name="Stephan Baldes" userId="daace22f-29ac-4aee-b50b-a0e8c1a1ce2e" providerId="ADAL" clId="{D4D7D946-C5F5-4A56-9FD6-412181242B26}" dt="2022-06-24T09:29:17.858" v="75" actId="20577"/>
          <ac:spMkLst>
            <pc:docMk/>
            <pc:sldMk cId="3151383203" sldId="918"/>
            <ac:spMk id="20483" creationId="{D408B784-0E4B-A75F-ED35-0C9BB20FA916}"/>
          </ac:spMkLst>
        </pc:spChg>
        <pc:picChg chg="del">
          <ac:chgData name="Stephan Baldes" userId="daace22f-29ac-4aee-b50b-a0e8c1a1ce2e" providerId="ADAL" clId="{D4D7D946-C5F5-4A56-9FD6-412181242B26}" dt="2022-06-24T09:29:24.277" v="77" actId="478"/>
          <ac:picMkLst>
            <pc:docMk/>
            <pc:sldMk cId="3151383203" sldId="918"/>
            <ac:picMk id="20482" creationId="{271F5F19-1591-08BA-2578-54FC8D2CAE98}"/>
          </ac:picMkLst>
        </pc:picChg>
      </pc:sldChg>
      <pc:sldChg chg="addSp delSp modSp add mod">
        <pc:chgData name="Stephan Baldes" userId="daace22f-29ac-4aee-b50b-a0e8c1a1ce2e" providerId="ADAL" clId="{D4D7D946-C5F5-4A56-9FD6-412181242B26}" dt="2022-06-24T09:42:33.209" v="361" actId="20577"/>
        <pc:sldMkLst>
          <pc:docMk/>
          <pc:sldMk cId="2623380409" sldId="919"/>
        </pc:sldMkLst>
        <pc:spChg chg="del mod">
          <ac:chgData name="Stephan Baldes" userId="daace22f-29ac-4aee-b50b-a0e8c1a1ce2e" providerId="ADAL" clId="{D4D7D946-C5F5-4A56-9FD6-412181242B26}" dt="2022-06-24T09:42:12.656" v="347" actId="478"/>
          <ac:spMkLst>
            <pc:docMk/>
            <pc:sldMk cId="2623380409" sldId="919"/>
            <ac:spMk id="3" creationId="{5904668B-2EA4-4C54-6FED-5159C9094B39}"/>
          </ac:spMkLst>
        </pc:spChg>
        <pc:spChg chg="mod">
          <ac:chgData name="Stephan Baldes" userId="daace22f-29ac-4aee-b50b-a0e8c1a1ce2e" providerId="ADAL" clId="{D4D7D946-C5F5-4A56-9FD6-412181242B26}" dt="2022-06-24T09:42:33.209" v="361" actId="20577"/>
          <ac:spMkLst>
            <pc:docMk/>
            <pc:sldMk cId="2623380409" sldId="919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4D7D946-C5F5-4A56-9FD6-412181242B26}" dt="2022-06-24T09:42:23.690" v="351" actId="1076"/>
          <ac:picMkLst>
            <pc:docMk/>
            <pc:sldMk cId="2623380409" sldId="919"/>
            <ac:picMk id="4" creationId="{A5F65056-AA9D-F9DE-D228-CB5969C5CBA0}"/>
          </ac:picMkLst>
        </pc:picChg>
      </pc:sldChg>
      <pc:sldChg chg="addSp delSp modSp add mod">
        <pc:chgData name="Stephan Baldes" userId="daace22f-29ac-4aee-b50b-a0e8c1a1ce2e" providerId="ADAL" clId="{D4D7D946-C5F5-4A56-9FD6-412181242B26}" dt="2022-06-24T10:03:23.712" v="432" actId="14100"/>
        <pc:sldMkLst>
          <pc:docMk/>
          <pc:sldMk cId="3404741782" sldId="920"/>
        </pc:sldMkLst>
        <pc:spChg chg="mod">
          <ac:chgData name="Stephan Baldes" userId="daace22f-29ac-4aee-b50b-a0e8c1a1ce2e" providerId="ADAL" clId="{D4D7D946-C5F5-4A56-9FD6-412181242B26}" dt="2022-06-24T09:45:58.253" v="419" actId="20577"/>
          <ac:spMkLst>
            <pc:docMk/>
            <pc:sldMk cId="3404741782" sldId="920"/>
            <ac:spMk id="20483" creationId="{D408B784-0E4B-A75F-ED35-0C9BB20FA916}"/>
          </ac:spMkLst>
        </pc:spChg>
        <pc:picChg chg="add del">
          <ac:chgData name="Stephan Baldes" userId="daace22f-29ac-4aee-b50b-a0e8c1a1ce2e" providerId="ADAL" clId="{D4D7D946-C5F5-4A56-9FD6-412181242B26}" dt="2022-06-24T09:44:19.775" v="397" actId="21"/>
          <ac:picMkLst>
            <pc:docMk/>
            <pc:sldMk cId="3404741782" sldId="920"/>
            <ac:picMk id="3" creationId="{8BC14424-7832-BE13-43CC-7826C21C01BC}"/>
          </ac:picMkLst>
        </pc:picChg>
        <pc:picChg chg="del">
          <ac:chgData name="Stephan Baldes" userId="daace22f-29ac-4aee-b50b-a0e8c1a1ce2e" providerId="ADAL" clId="{D4D7D946-C5F5-4A56-9FD6-412181242B26}" dt="2022-06-24T09:44:12.636" v="395" actId="478"/>
          <ac:picMkLst>
            <pc:docMk/>
            <pc:sldMk cId="3404741782" sldId="920"/>
            <ac:picMk id="4" creationId="{A5F65056-AA9D-F9DE-D228-CB5969C5CBA0}"/>
          </ac:picMkLst>
        </pc:picChg>
        <pc:picChg chg="add del mod">
          <ac:chgData name="Stephan Baldes" userId="daace22f-29ac-4aee-b50b-a0e8c1a1ce2e" providerId="ADAL" clId="{D4D7D946-C5F5-4A56-9FD6-412181242B26}" dt="2022-06-24T09:45:34.756" v="402" actId="478"/>
          <ac:picMkLst>
            <pc:docMk/>
            <pc:sldMk cId="3404741782" sldId="920"/>
            <ac:picMk id="6" creationId="{850A6C38-967A-C606-2041-CEB74FACD06B}"/>
          </ac:picMkLst>
        </pc:picChg>
        <pc:picChg chg="add del mod">
          <ac:chgData name="Stephan Baldes" userId="daace22f-29ac-4aee-b50b-a0e8c1a1ce2e" providerId="ADAL" clId="{D4D7D946-C5F5-4A56-9FD6-412181242B26}" dt="2022-06-24T10:03:13.545" v="429" actId="478"/>
          <ac:picMkLst>
            <pc:docMk/>
            <pc:sldMk cId="3404741782" sldId="920"/>
            <ac:picMk id="8" creationId="{C4A79D07-2840-7440-1633-8E18075E8652}"/>
          </ac:picMkLst>
        </pc:picChg>
        <pc:picChg chg="add mod">
          <ac:chgData name="Stephan Baldes" userId="daace22f-29ac-4aee-b50b-a0e8c1a1ce2e" providerId="ADAL" clId="{D4D7D946-C5F5-4A56-9FD6-412181242B26}" dt="2022-06-24T10:03:23.712" v="432" actId="14100"/>
          <ac:picMkLst>
            <pc:docMk/>
            <pc:sldMk cId="3404741782" sldId="920"/>
            <ac:picMk id="10" creationId="{9050739F-AD2D-9D75-0A3B-281AD003D8A7}"/>
          </ac:picMkLst>
        </pc:picChg>
      </pc:sldChg>
      <pc:sldChg chg="addSp delSp modSp add mod">
        <pc:chgData name="Stephan Baldes" userId="daace22f-29ac-4aee-b50b-a0e8c1a1ce2e" providerId="ADAL" clId="{D4D7D946-C5F5-4A56-9FD6-412181242B26}" dt="2022-06-24T09:47:02.354" v="428" actId="14100"/>
        <pc:sldMkLst>
          <pc:docMk/>
          <pc:sldMk cId="1498069931" sldId="921"/>
        </pc:sldMkLst>
        <pc:spChg chg="mod">
          <ac:chgData name="Stephan Baldes" userId="daace22f-29ac-4aee-b50b-a0e8c1a1ce2e" providerId="ADAL" clId="{D4D7D946-C5F5-4A56-9FD6-412181242B26}" dt="2022-06-24T09:46:04.880" v="422" actId="20577"/>
          <ac:spMkLst>
            <pc:docMk/>
            <pc:sldMk cId="1498069931" sldId="921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4D7D946-C5F5-4A56-9FD6-412181242B26}" dt="2022-06-24T09:47:02.354" v="428" actId="14100"/>
          <ac:picMkLst>
            <pc:docMk/>
            <pc:sldMk cId="1498069931" sldId="921"/>
            <ac:picMk id="3" creationId="{1B3F96C0-B082-EED6-D72D-83A3E2660CB8}"/>
          </ac:picMkLst>
        </pc:picChg>
        <pc:picChg chg="del">
          <ac:chgData name="Stephan Baldes" userId="daace22f-29ac-4aee-b50b-a0e8c1a1ce2e" providerId="ADAL" clId="{D4D7D946-C5F5-4A56-9FD6-412181242B26}" dt="2022-06-24T09:46:06.847" v="423" actId="478"/>
          <ac:picMkLst>
            <pc:docMk/>
            <pc:sldMk cId="1498069931" sldId="921"/>
            <ac:picMk id="8" creationId="{C4A79D07-2840-7440-1633-8E18075E8652}"/>
          </ac:picMkLst>
        </pc:picChg>
      </pc:sldChg>
    </pc:docChg>
  </pc:docChgLst>
  <pc:docChgLst>
    <pc:chgData name="Stephan Baldes" userId="daace22f-29ac-4aee-b50b-a0e8c1a1ce2e" providerId="ADAL" clId="{DAACB607-E91A-4A1D-B489-C59F1824DDF6}"/>
    <pc:docChg chg="undo redo custSel addSld delSld modSld sldOrd">
      <pc:chgData name="Stephan Baldes" userId="daace22f-29ac-4aee-b50b-a0e8c1a1ce2e" providerId="ADAL" clId="{DAACB607-E91A-4A1D-B489-C59F1824DDF6}" dt="2022-07-21T09:58:48.539" v="9370" actId="47"/>
      <pc:docMkLst>
        <pc:docMk/>
      </pc:docMkLst>
      <pc:sldChg chg="modSp mod">
        <pc:chgData name="Stephan Baldes" userId="daace22f-29ac-4aee-b50b-a0e8c1a1ce2e" providerId="ADAL" clId="{DAACB607-E91A-4A1D-B489-C59F1824DDF6}" dt="2022-07-20T13:23:01.588" v="601" actId="404"/>
        <pc:sldMkLst>
          <pc:docMk/>
          <pc:sldMk cId="0" sldId="768"/>
        </pc:sldMkLst>
        <pc:spChg chg="mod">
          <ac:chgData name="Stephan Baldes" userId="daace22f-29ac-4aee-b50b-a0e8c1a1ce2e" providerId="ADAL" clId="{DAACB607-E91A-4A1D-B489-C59F1824DDF6}" dt="2022-07-20T13:23:01.588" v="601" actId="404"/>
          <ac:spMkLst>
            <pc:docMk/>
            <pc:sldMk cId="0" sldId="768"/>
            <ac:spMk id="8" creationId="{2D79E0BF-252F-8442-2ACA-52B5B60EF574}"/>
          </ac:spMkLst>
        </pc:spChg>
        <pc:spChg chg="mod">
          <ac:chgData name="Stephan Baldes" userId="daace22f-29ac-4aee-b50b-a0e8c1a1ce2e" providerId="ADAL" clId="{DAACB607-E91A-4A1D-B489-C59F1824DDF6}" dt="2022-07-20T12:57:58.170" v="51" actId="20577"/>
          <ac:spMkLst>
            <pc:docMk/>
            <pc:sldMk cId="0" sldId="768"/>
            <ac:spMk id="5122" creationId="{EDBD9506-4746-B0F7-0F80-8BCD16B79A02}"/>
          </ac:spMkLst>
        </pc:spChg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774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780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851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861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863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866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870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882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898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899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0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1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2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3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4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5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6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7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8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09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10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11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12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14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15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16"/>
        </pc:sldMkLst>
      </pc:sldChg>
      <pc:sldChg chg="del">
        <pc:chgData name="Stephan Baldes" userId="daace22f-29ac-4aee-b50b-a0e8c1a1ce2e" providerId="ADAL" clId="{DAACB607-E91A-4A1D-B489-C59F1824DDF6}" dt="2022-07-20T16:37:45.793" v="6491" actId="47"/>
        <pc:sldMkLst>
          <pc:docMk/>
          <pc:sldMk cId="0" sldId="917"/>
        </pc:sldMkLst>
      </pc:sldChg>
      <pc:sldChg chg="modSp mod ord">
        <pc:chgData name="Stephan Baldes" userId="daace22f-29ac-4aee-b50b-a0e8c1a1ce2e" providerId="ADAL" clId="{DAACB607-E91A-4A1D-B489-C59F1824DDF6}" dt="2022-07-20T14:34:24.223" v="3062"/>
        <pc:sldMkLst>
          <pc:docMk/>
          <pc:sldMk cId="3151383203" sldId="918"/>
        </pc:sldMkLst>
        <pc:spChg chg="mod">
          <ac:chgData name="Stephan Baldes" userId="daace22f-29ac-4aee-b50b-a0e8c1a1ce2e" providerId="ADAL" clId="{DAACB607-E91A-4A1D-B489-C59F1824DDF6}" dt="2022-07-20T13:01:41.930" v="167" actId="20577"/>
          <ac:spMkLst>
            <pc:docMk/>
            <pc:sldMk cId="3151383203" sldId="918"/>
            <ac:spMk id="20483" creationId="{D408B784-0E4B-A75F-ED35-0C9BB20FA916}"/>
          </ac:spMkLst>
        </pc:spChg>
      </pc:sldChg>
      <pc:sldChg chg="del ord">
        <pc:chgData name="Stephan Baldes" userId="daace22f-29ac-4aee-b50b-a0e8c1a1ce2e" providerId="ADAL" clId="{DAACB607-E91A-4A1D-B489-C59F1824DDF6}" dt="2022-07-21T09:58:48.539" v="9370" actId="47"/>
        <pc:sldMkLst>
          <pc:docMk/>
          <pc:sldMk cId="2623380409" sldId="919"/>
        </pc:sldMkLst>
      </pc:sldChg>
      <pc:sldChg chg="del ord">
        <pc:chgData name="Stephan Baldes" userId="daace22f-29ac-4aee-b50b-a0e8c1a1ce2e" providerId="ADAL" clId="{DAACB607-E91A-4A1D-B489-C59F1824DDF6}" dt="2022-07-21T09:58:48.539" v="9370" actId="47"/>
        <pc:sldMkLst>
          <pc:docMk/>
          <pc:sldMk cId="3404741782" sldId="920"/>
        </pc:sldMkLst>
      </pc:sldChg>
      <pc:sldChg chg="del ord">
        <pc:chgData name="Stephan Baldes" userId="daace22f-29ac-4aee-b50b-a0e8c1a1ce2e" providerId="ADAL" clId="{DAACB607-E91A-4A1D-B489-C59F1824DDF6}" dt="2022-07-21T09:58:48.539" v="9370" actId="47"/>
        <pc:sldMkLst>
          <pc:docMk/>
          <pc:sldMk cId="1498069931" sldId="921"/>
        </pc:sldMkLst>
      </pc:sldChg>
      <pc:sldChg chg="addSp delSp modSp add mod">
        <pc:chgData name="Stephan Baldes" userId="daace22f-29ac-4aee-b50b-a0e8c1a1ce2e" providerId="ADAL" clId="{DAACB607-E91A-4A1D-B489-C59F1824DDF6}" dt="2022-07-20T15:33:11.924" v="5484" actId="20577"/>
        <pc:sldMkLst>
          <pc:docMk/>
          <pc:sldMk cId="3641034845" sldId="922"/>
        </pc:sldMkLst>
        <pc:spChg chg="mod">
          <ac:chgData name="Stephan Baldes" userId="daace22f-29ac-4aee-b50b-a0e8c1a1ce2e" providerId="ADAL" clId="{DAACB607-E91A-4A1D-B489-C59F1824DDF6}" dt="2022-07-20T15:33:11.924" v="5484" actId="20577"/>
          <ac:spMkLst>
            <pc:docMk/>
            <pc:sldMk cId="3641034845" sldId="922"/>
            <ac:spMk id="17410" creationId="{1497191D-03AD-6CC2-FE73-148B5E710F6C}"/>
          </ac:spMkLst>
        </pc:spChg>
        <pc:picChg chg="add mod">
          <ac:chgData name="Stephan Baldes" userId="daace22f-29ac-4aee-b50b-a0e8c1a1ce2e" providerId="ADAL" clId="{DAACB607-E91A-4A1D-B489-C59F1824DDF6}" dt="2022-07-20T13:00:58.775" v="132"/>
          <ac:picMkLst>
            <pc:docMk/>
            <pc:sldMk cId="3641034845" sldId="922"/>
            <ac:picMk id="7" creationId="{A23E09D3-F279-1F5B-4AFD-060B248E6A0D}"/>
          </ac:picMkLst>
        </pc:picChg>
        <pc:picChg chg="del">
          <ac:chgData name="Stephan Baldes" userId="daace22f-29ac-4aee-b50b-a0e8c1a1ce2e" providerId="ADAL" clId="{DAACB607-E91A-4A1D-B489-C59F1824DDF6}" dt="2022-07-20T13:00:58.362" v="131" actId="478"/>
          <ac:picMkLst>
            <pc:docMk/>
            <pc:sldMk cId="3641034845" sldId="922"/>
            <ac:picMk id="17414" creationId="{750ED9FF-CDBD-4D95-5911-7199BE1E7E3E}"/>
          </ac:picMkLst>
        </pc:picChg>
      </pc:sldChg>
      <pc:sldChg chg="modSp add del mod">
        <pc:chgData name="Stephan Baldes" userId="daace22f-29ac-4aee-b50b-a0e8c1a1ce2e" providerId="ADAL" clId="{DAACB607-E91A-4A1D-B489-C59F1824DDF6}" dt="2022-07-20T16:37:45.793" v="6491" actId="47"/>
        <pc:sldMkLst>
          <pc:docMk/>
          <pc:sldMk cId="3727981133" sldId="923"/>
        </pc:sldMkLst>
        <pc:spChg chg="mod">
          <ac:chgData name="Stephan Baldes" userId="daace22f-29ac-4aee-b50b-a0e8c1a1ce2e" providerId="ADAL" clId="{DAACB607-E91A-4A1D-B489-C59F1824DDF6}" dt="2022-07-20T13:02:43.282" v="182" actId="20577"/>
          <ac:spMkLst>
            <pc:docMk/>
            <pc:sldMk cId="3727981133" sldId="923"/>
            <ac:spMk id="9218" creationId="{59AB718A-D1D8-44ED-AB48-B91641FBEACC}"/>
          </ac:spMkLst>
        </pc:spChg>
      </pc:sldChg>
      <pc:sldChg chg="modSp add mod">
        <pc:chgData name="Stephan Baldes" userId="daace22f-29ac-4aee-b50b-a0e8c1a1ce2e" providerId="ADAL" clId="{DAACB607-E91A-4A1D-B489-C59F1824DDF6}" dt="2022-07-20T15:33:34.107" v="5491" actId="20577"/>
        <pc:sldMkLst>
          <pc:docMk/>
          <pc:sldMk cId="3275010506" sldId="924"/>
        </pc:sldMkLst>
        <pc:spChg chg="mod">
          <ac:chgData name="Stephan Baldes" userId="daace22f-29ac-4aee-b50b-a0e8c1a1ce2e" providerId="ADAL" clId="{DAACB607-E91A-4A1D-B489-C59F1824DDF6}" dt="2022-07-20T15:33:34.107" v="5491" actId="20577"/>
          <ac:spMkLst>
            <pc:docMk/>
            <pc:sldMk cId="3275010506" sldId="924"/>
            <ac:spMk id="17410" creationId="{1497191D-03AD-6CC2-FE73-148B5E710F6C}"/>
          </ac:spMkLst>
        </pc:spChg>
      </pc:sldChg>
      <pc:sldChg chg="modSp add mod">
        <pc:chgData name="Stephan Baldes" userId="daace22f-29ac-4aee-b50b-a0e8c1a1ce2e" providerId="ADAL" clId="{DAACB607-E91A-4A1D-B489-C59F1824DDF6}" dt="2022-07-21T09:08:21.143" v="7748" actId="20577"/>
        <pc:sldMkLst>
          <pc:docMk/>
          <pc:sldMk cId="866912192" sldId="925"/>
        </pc:sldMkLst>
        <pc:spChg chg="mod">
          <ac:chgData name="Stephan Baldes" userId="daace22f-29ac-4aee-b50b-a0e8c1a1ce2e" providerId="ADAL" clId="{DAACB607-E91A-4A1D-B489-C59F1824DDF6}" dt="2022-07-21T09:08:21.143" v="7748" actId="20577"/>
          <ac:spMkLst>
            <pc:docMk/>
            <pc:sldMk cId="866912192" sldId="925"/>
            <ac:spMk id="17410" creationId="{1497191D-03AD-6CC2-FE73-148B5E710F6C}"/>
          </ac:spMkLst>
        </pc:spChg>
      </pc:sldChg>
      <pc:sldChg chg="addSp delSp modSp add mod modAnim">
        <pc:chgData name="Stephan Baldes" userId="daace22f-29ac-4aee-b50b-a0e8c1a1ce2e" providerId="ADAL" clId="{DAACB607-E91A-4A1D-B489-C59F1824DDF6}" dt="2022-07-20T13:05:48.173" v="312" actId="1037"/>
        <pc:sldMkLst>
          <pc:docMk/>
          <pc:sldMk cId="2197961245" sldId="926"/>
        </pc:sldMkLst>
        <pc:spChg chg="add del mod">
          <ac:chgData name="Stephan Baldes" userId="daace22f-29ac-4aee-b50b-a0e8c1a1ce2e" providerId="ADAL" clId="{DAACB607-E91A-4A1D-B489-C59F1824DDF6}" dt="2022-07-20T13:05:00.583" v="222" actId="478"/>
          <ac:spMkLst>
            <pc:docMk/>
            <pc:sldMk cId="2197961245" sldId="926"/>
            <ac:spMk id="2" creationId="{010CCD63-37BE-556D-1BF0-C685579B4076}"/>
          </ac:spMkLst>
        </pc:spChg>
        <pc:spChg chg="del">
          <ac:chgData name="Stephan Baldes" userId="daace22f-29ac-4aee-b50b-a0e8c1a1ce2e" providerId="ADAL" clId="{DAACB607-E91A-4A1D-B489-C59F1824DDF6}" dt="2022-07-20T13:04:58.222" v="221" actId="478"/>
          <ac:spMkLst>
            <pc:docMk/>
            <pc:sldMk cId="2197961245" sldId="926"/>
            <ac:spMk id="3" creationId="{5904668B-2EA4-4C54-6FED-5159C9094B39}"/>
          </ac:spMkLst>
        </pc:spChg>
        <pc:spChg chg="mod">
          <ac:chgData name="Stephan Baldes" userId="daace22f-29ac-4aee-b50b-a0e8c1a1ce2e" providerId="ADAL" clId="{DAACB607-E91A-4A1D-B489-C59F1824DDF6}" dt="2022-07-20T13:05:26.774" v="282" actId="20577"/>
          <ac:spMkLst>
            <pc:docMk/>
            <pc:sldMk cId="2197961245" sldId="926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AACB607-E91A-4A1D-B489-C59F1824DDF6}" dt="2022-07-20T13:05:41.254" v="294" actId="1037"/>
          <ac:picMkLst>
            <pc:docMk/>
            <pc:sldMk cId="2197961245" sldId="926"/>
            <ac:picMk id="5" creationId="{AB961222-4DB5-7E4B-434B-5A3CECCF4C3B}"/>
          </ac:picMkLst>
        </pc:picChg>
        <pc:picChg chg="add mod">
          <ac:chgData name="Stephan Baldes" userId="daace22f-29ac-4aee-b50b-a0e8c1a1ce2e" providerId="ADAL" clId="{DAACB607-E91A-4A1D-B489-C59F1824DDF6}" dt="2022-07-20T13:05:48.173" v="312" actId="1037"/>
          <ac:picMkLst>
            <pc:docMk/>
            <pc:sldMk cId="2197961245" sldId="926"/>
            <ac:picMk id="6" creationId="{EF86AC30-84F8-E723-DCCB-79DEE414C7E6}"/>
          </ac:picMkLst>
        </pc:picChg>
      </pc:sldChg>
      <pc:sldChg chg="addSp delSp modSp add mod delAnim">
        <pc:chgData name="Stephan Baldes" userId="daace22f-29ac-4aee-b50b-a0e8c1a1ce2e" providerId="ADAL" clId="{DAACB607-E91A-4A1D-B489-C59F1824DDF6}" dt="2022-07-20T13:08:50.051" v="361" actId="14100"/>
        <pc:sldMkLst>
          <pc:docMk/>
          <pc:sldMk cId="383211653" sldId="927"/>
        </pc:sldMkLst>
        <pc:spChg chg="mod">
          <ac:chgData name="Stephan Baldes" userId="daace22f-29ac-4aee-b50b-a0e8c1a1ce2e" providerId="ADAL" clId="{DAACB607-E91A-4A1D-B489-C59F1824DDF6}" dt="2022-07-20T13:08:10.306" v="348" actId="20577"/>
          <ac:spMkLst>
            <pc:docMk/>
            <pc:sldMk cId="383211653" sldId="927"/>
            <ac:spMk id="20483" creationId="{D408B784-0E4B-A75F-ED35-0C9BB20FA916}"/>
          </ac:spMkLst>
        </pc:spChg>
        <pc:picChg chg="del">
          <ac:chgData name="Stephan Baldes" userId="daace22f-29ac-4aee-b50b-a0e8c1a1ce2e" providerId="ADAL" clId="{DAACB607-E91A-4A1D-B489-C59F1824DDF6}" dt="2022-07-20T13:08:26.348" v="349" actId="478"/>
          <ac:picMkLst>
            <pc:docMk/>
            <pc:sldMk cId="383211653" sldId="927"/>
            <ac:picMk id="5" creationId="{AB961222-4DB5-7E4B-434B-5A3CECCF4C3B}"/>
          </ac:picMkLst>
        </pc:picChg>
        <pc:picChg chg="del">
          <ac:chgData name="Stephan Baldes" userId="daace22f-29ac-4aee-b50b-a0e8c1a1ce2e" providerId="ADAL" clId="{DAACB607-E91A-4A1D-B489-C59F1824DDF6}" dt="2022-07-20T13:08:28.052" v="350" actId="478"/>
          <ac:picMkLst>
            <pc:docMk/>
            <pc:sldMk cId="383211653" sldId="927"/>
            <ac:picMk id="6" creationId="{EF86AC30-84F8-E723-DCCB-79DEE414C7E6}"/>
          </ac:picMkLst>
        </pc:picChg>
        <pc:picChg chg="add mod">
          <ac:chgData name="Stephan Baldes" userId="daace22f-29ac-4aee-b50b-a0e8c1a1ce2e" providerId="ADAL" clId="{DAACB607-E91A-4A1D-B489-C59F1824DDF6}" dt="2022-07-20T13:08:50.051" v="361" actId="14100"/>
          <ac:picMkLst>
            <pc:docMk/>
            <pc:sldMk cId="383211653" sldId="927"/>
            <ac:picMk id="7" creationId="{37BFA23E-494C-B684-EEB9-947743383623}"/>
          </ac:picMkLst>
        </pc:picChg>
      </pc:sldChg>
      <pc:sldChg chg="addSp delSp modSp add mod">
        <pc:chgData name="Stephan Baldes" userId="daace22f-29ac-4aee-b50b-a0e8c1a1ce2e" providerId="ADAL" clId="{DAACB607-E91A-4A1D-B489-C59F1824DDF6}" dt="2022-07-20T13:11:07.170" v="376" actId="1036"/>
        <pc:sldMkLst>
          <pc:docMk/>
          <pc:sldMk cId="1033945751" sldId="928"/>
        </pc:sldMkLst>
        <pc:spChg chg="mod">
          <ac:chgData name="Stephan Baldes" userId="daace22f-29ac-4aee-b50b-a0e8c1a1ce2e" providerId="ADAL" clId="{DAACB607-E91A-4A1D-B489-C59F1824DDF6}" dt="2022-07-20T13:10:42.027" v="365" actId="108"/>
          <ac:spMkLst>
            <pc:docMk/>
            <pc:sldMk cId="1033945751" sldId="928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AACB607-E91A-4A1D-B489-C59F1824DDF6}" dt="2022-07-20T13:11:07.170" v="376" actId="1036"/>
          <ac:picMkLst>
            <pc:docMk/>
            <pc:sldMk cId="1033945751" sldId="928"/>
            <ac:picMk id="4" creationId="{F58622C7-059B-10E7-E943-6FC5A259082A}"/>
          </ac:picMkLst>
        </pc:picChg>
        <pc:picChg chg="del">
          <ac:chgData name="Stephan Baldes" userId="daace22f-29ac-4aee-b50b-a0e8c1a1ce2e" providerId="ADAL" clId="{DAACB607-E91A-4A1D-B489-C59F1824DDF6}" dt="2022-07-20T13:10:45.586" v="366" actId="478"/>
          <ac:picMkLst>
            <pc:docMk/>
            <pc:sldMk cId="1033945751" sldId="928"/>
            <ac:picMk id="7" creationId="{37BFA23E-494C-B684-EEB9-947743383623}"/>
          </ac:picMkLst>
        </pc:picChg>
      </pc:sldChg>
      <pc:sldChg chg="addSp delSp modSp add mod modAnim">
        <pc:chgData name="Stephan Baldes" userId="daace22f-29ac-4aee-b50b-a0e8c1a1ce2e" providerId="ADAL" clId="{DAACB607-E91A-4A1D-B489-C59F1824DDF6}" dt="2022-07-20T13:11:53.326" v="402" actId="1036"/>
        <pc:sldMkLst>
          <pc:docMk/>
          <pc:sldMk cId="4219151203" sldId="929"/>
        </pc:sldMkLst>
        <pc:spChg chg="mod">
          <ac:chgData name="Stephan Baldes" userId="daace22f-29ac-4aee-b50b-a0e8c1a1ce2e" providerId="ADAL" clId="{DAACB607-E91A-4A1D-B489-C59F1824DDF6}" dt="2022-07-20T13:11:29.862" v="382"/>
          <ac:spMkLst>
            <pc:docMk/>
            <pc:sldMk cId="4219151203" sldId="929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AACB607-E91A-4A1D-B489-C59F1824DDF6}" dt="2022-07-20T13:11:53.326" v="402" actId="1036"/>
          <ac:picMkLst>
            <pc:docMk/>
            <pc:sldMk cId="4219151203" sldId="929"/>
            <ac:picMk id="4" creationId="{AB5320DF-1922-6BF3-4F92-6E5C34C94D1B}"/>
          </ac:picMkLst>
        </pc:picChg>
        <pc:picChg chg="add mod">
          <ac:chgData name="Stephan Baldes" userId="daace22f-29ac-4aee-b50b-a0e8c1a1ce2e" providerId="ADAL" clId="{DAACB607-E91A-4A1D-B489-C59F1824DDF6}" dt="2022-07-20T13:11:53.326" v="402" actId="1036"/>
          <ac:picMkLst>
            <pc:docMk/>
            <pc:sldMk cId="4219151203" sldId="929"/>
            <ac:picMk id="5" creationId="{07B314A1-6988-4017-844D-AC9C3C713AD4}"/>
          </ac:picMkLst>
        </pc:picChg>
        <pc:picChg chg="add mod">
          <ac:chgData name="Stephan Baldes" userId="daace22f-29ac-4aee-b50b-a0e8c1a1ce2e" providerId="ADAL" clId="{DAACB607-E91A-4A1D-B489-C59F1824DDF6}" dt="2022-07-20T13:11:53.326" v="402" actId="1036"/>
          <ac:picMkLst>
            <pc:docMk/>
            <pc:sldMk cId="4219151203" sldId="929"/>
            <ac:picMk id="6" creationId="{FA0BF05C-84FF-9C72-3F0C-5526CE902C80}"/>
          </ac:picMkLst>
        </pc:picChg>
        <pc:picChg chg="del">
          <ac:chgData name="Stephan Baldes" userId="daace22f-29ac-4aee-b50b-a0e8c1a1ce2e" providerId="ADAL" clId="{DAACB607-E91A-4A1D-B489-C59F1824DDF6}" dt="2022-07-20T13:11:13.219" v="377" actId="478"/>
          <ac:picMkLst>
            <pc:docMk/>
            <pc:sldMk cId="4219151203" sldId="929"/>
            <ac:picMk id="7" creationId="{37BFA23E-494C-B684-EEB9-947743383623}"/>
          </ac:picMkLst>
        </pc:picChg>
        <pc:picChg chg="add mod">
          <ac:chgData name="Stephan Baldes" userId="daace22f-29ac-4aee-b50b-a0e8c1a1ce2e" providerId="ADAL" clId="{DAACB607-E91A-4A1D-B489-C59F1824DDF6}" dt="2022-07-20T13:11:53.326" v="402" actId="1036"/>
          <ac:picMkLst>
            <pc:docMk/>
            <pc:sldMk cId="4219151203" sldId="929"/>
            <ac:picMk id="8" creationId="{4181EBCD-CCD0-1F4C-F6E4-910FCDDBC54B}"/>
          </ac:picMkLst>
        </pc:picChg>
        <pc:picChg chg="add mod">
          <ac:chgData name="Stephan Baldes" userId="daace22f-29ac-4aee-b50b-a0e8c1a1ce2e" providerId="ADAL" clId="{DAACB607-E91A-4A1D-B489-C59F1824DDF6}" dt="2022-07-20T13:11:53.326" v="402" actId="1036"/>
          <ac:picMkLst>
            <pc:docMk/>
            <pc:sldMk cId="4219151203" sldId="929"/>
            <ac:picMk id="9" creationId="{6839726D-B278-3E83-14DA-DE24085E4F6B}"/>
          </ac:picMkLst>
        </pc:picChg>
      </pc:sldChg>
      <pc:sldChg chg="addSp delSp modSp add mod delAnim modAnim">
        <pc:chgData name="Stephan Baldes" userId="daace22f-29ac-4aee-b50b-a0e8c1a1ce2e" providerId="ADAL" clId="{DAACB607-E91A-4A1D-B489-C59F1824DDF6}" dt="2022-07-20T13:16:00.365" v="447" actId="14100"/>
        <pc:sldMkLst>
          <pc:docMk/>
          <pc:sldMk cId="1713203640" sldId="930"/>
        </pc:sldMkLst>
        <pc:spChg chg="add mod">
          <ac:chgData name="Stephan Baldes" userId="daace22f-29ac-4aee-b50b-a0e8c1a1ce2e" providerId="ADAL" clId="{DAACB607-E91A-4A1D-B489-C59F1824DDF6}" dt="2022-07-20T13:16:00.365" v="447" actId="14100"/>
          <ac:spMkLst>
            <pc:docMk/>
            <pc:sldMk cId="1713203640" sldId="930"/>
            <ac:spMk id="11" creationId="{3A6203E3-7634-878E-7F4F-1C0D272B2F5B}"/>
          </ac:spMkLst>
        </pc:spChg>
        <pc:spChg chg="add mod">
          <ac:chgData name="Stephan Baldes" userId="daace22f-29ac-4aee-b50b-a0e8c1a1ce2e" providerId="ADAL" clId="{DAACB607-E91A-4A1D-B489-C59F1824DDF6}" dt="2022-07-20T13:15:35.876" v="440" actId="404"/>
          <ac:spMkLst>
            <pc:docMk/>
            <pc:sldMk cId="1713203640" sldId="930"/>
            <ac:spMk id="12" creationId="{9C18FB76-9AC1-48FC-2BCA-4EAA4D26E68E}"/>
          </ac:spMkLst>
        </pc:spChg>
        <pc:spChg chg="add mod">
          <ac:chgData name="Stephan Baldes" userId="daace22f-29ac-4aee-b50b-a0e8c1a1ce2e" providerId="ADAL" clId="{DAACB607-E91A-4A1D-B489-C59F1824DDF6}" dt="2022-07-20T13:15:43.797" v="444" actId="404"/>
          <ac:spMkLst>
            <pc:docMk/>
            <pc:sldMk cId="1713203640" sldId="930"/>
            <ac:spMk id="13" creationId="{D0D3562C-EAD2-3BD4-145F-564DAEE316F6}"/>
          </ac:spMkLst>
        </pc:spChg>
        <pc:spChg chg="mod">
          <ac:chgData name="Stephan Baldes" userId="daace22f-29ac-4aee-b50b-a0e8c1a1ce2e" providerId="ADAL" clId="{DAACB607-E91A-4A1D-B489-C59F1824DDF6}" dt="2022-07-20T13:14:59.817" v="413"/>
          <ac:spMkLst>
            <pc:docMk/>
            <pc:sldMk cId="1713203640" sldId="930"/>
            <ac:spMk id="20483" creationId="{D408B784-0E4B-A75F-ED35-0C9BB20FA916}"/>
          </ac:spMkLst>
        </pc:spChg>
        <pc:picChg chg="del">
          <ac:chgData name="Stephan Baldes" userId="daace22f-29ac-4aee-b50b-a0e8c1a1ce2e" providerId="ADAL" clId="{DAACB607-E91A-4A1D-B489-C59F1824DDF6}" dt="2022-07-20T13:14:49.181" v="404" actId="478"/>
          <ac:picMkLst>
            <pc:docMk/>
            <pc:sldMk cId="1713203640" sldId="930"/>
            <ac:picMk id="4" creationId="{AB5320DF-1922-6BF3-4F92-6E5C34C94D1B}"/>
          </ac:picMkLst>
        </pc:picChg>
        <pc:picChg chg="del">
          <ac:chgData name="Stephan Baldes" userId="daace22f-29ac-4aee-b50b-a0e8c1a1ce2e" providerId="ADAL" clId="{DAACB607-E91A-4A1D-B489-C59F1824DDF6}" dt="2022-07-20T13:14:52.154" v="407" actId="478"/>
          <ac:picMkLst>
            <pc:docMk/>
            <pc:sldMk cId="1713203640" sldId="930"/>
            <ac:picMk id="5" creationId="{07B314A1-6988-4017-844D-AC9C3C713AD4}"/>
          </ac:picMkLst>
        </pc:picChg>
        <pc:picChg chg="del">
          <ac:chgData name="Stephan Baldes" userId="daace22f-29ac-4aee-b50b-a0e8c1a1ce2e" providerId="ADAL" clId="{DAACB607-E91A-4A1D-B489-C59F1824DDF6}" dt="2022-07-20T13:14:50.704" v="405" actId="478"/>
          <ac:picMkLst>
            <pc:docMk/>
            <pc:sldMk cId="1713203640" sldId="930"/>
            <ac:picMk id="6" creationId="{FA0BF05C-84FF-9C72-3F0C-5526CE902C80}"/>
          </ac:picMkLst>
        </pc:picChg>
        <pc:picChg chg="del">
          <ac:chgData name="Stephan Baldes" userId="daace22f-29ac-4aee-b50b-a0e8c1a1ce2e" providerId="ADAL" clId="{DAACB607-E91A-4A1D-B489-C59F1824DDF6}" dt="2022-07-20T13:14:51.561" v="406" actId="478"/>
          <ac:picMkLst>
            <pc:docMk/>
            <pc:sldMk cId="1713203640" sldId="930"/>
            <ac:picMk id="8" creationId="{4181EBCD-CCD0-1F4C-F6E4-910FCDDBC54B}"/>
          </ac:picMkLst>
        </pc:picChg>
        <pc:picChg chg="del">
          <ac:chgData name="Stephan Baldes" userId="daace22f-29ac-4aee-b50b-a0e8c1a1ce2e" providerId="ADAL" clId="{DAACB607-E91A-4A1D-B489-C59F1824DDF6}" dt="2022-07-20T13:14:53.051" v="408" actId="478"/>
          <ac:picMkLst>
            <pc:docMk/>
            <pc:sldMk cId="1713203640" sldId="930"/>
            <ac:picMk id="9" creationId="{6839726D-B278-3E83-14DA-DE24085E4F6B}"/>
          </ac:picMkLst>
        </pc:picChg>
        <pc:picChg chg="add mod">
          <ac:chgData name="Stephan Baldes" userId="daace22f-29ac-4aee-b50b-a0e8c1a1ce2e" providerId="ADAL" clId="{DAACB607-E91A-4A1D-B489-C59F1824DDF6}" dt="2022-07-20T13:15:24.233" v="435" actId="1035"/>
          <ac:picMkLst>
            <pc:docMk/>
            <pc:sldMk cId="1713203640" sldId="930"/>
            <ac:picMk id="10" creationId="{0792CCB6-AD09-0D90-EF1C-7A92BFCCA832}"/>
          </ac:picMkLst>
        </pc:picChg>
        <pc:cxnChg chg="add mod">
          <ac:chgData name="Stephan Baldes" userId="daace22f-29ac-4aee-b50b-a0e8c1a1ce2e" providerId="ADAL" clId="{DAACB607-E91A-4A1D-B489-C59F1824DDF6}" dt="2022-07-20T13:16:00.365" v="447" actId="14100"/>
          <ac:cxnSpMkLst>
            <pc:docMk/>
            <pc:sldMk cId="1713203640" sldId="930"/>
            <ac:cxnSpMk id="14" creationId="{30A9E6E0-CF94-A203-72E3-D7DAD8736E61}"/>
          </ac:cxnSpMkLst>
        </pc:cxnChg>
        <pc:cxnChg chg="add mod">
          <ac:chgData name="Stephan Baldes" userId="daace22f-29ac-4aee-b50b-a0e8c1a1ce2e" providerId="ADAL" clId="{DAACB607-E91A-4A1D-B489-C59F1824DDF6}" dt="2022-07-20T13:15:24.233" v="435" actId="1035"/>
          <ac:cxnSpMkLst>
            <pc:docMk/>
            <pc:sldMk cId="1713203640" sldId="930"/>
            <ac:cxnSpMk id="15" creationId="{748CA951-6CD1-202B-B0F0-F27029756FFE}"/>
          </ac:cxnSpMkLst>
        </pc:cxnChg>
        <pc:cxnChg chg="add mod">
          <ac:chgData name="Stephan Baldes" userId="daace22f-29ac-4aee-b50b-a0e8c1a1ce2e" providerId="ADAL" clId="{DAACB607-E91A-4A1D-B489-C59F1824DDF6}" dt="2022-07-20T13:15:24.233" v="435" actId="1035"/>
          <ac:cxnSpMkLst>
            <pc:docMk/>
            <pc:sldMk cId="1713203640" sldId="930"/>
            <ac:cxnSpMk id="16" creationId="{A03AB088-B6BC-FDA9-E290-F89ADFE78B2C}"/>
          </ac:cxnSpMkLst>
        </pc:cxnChg>
      </pc:sldChg>
      <pc:sldChg chg="addSp delSp modSp add mod delAnim modAnim">
        <pc:chgData name="Stephan Baldes" userId="daace22f-29ac-4aee-b50b-a0e8c1a1ce2e" providerId="ADAL" clId="{DAACB607-E91A-4A1D-B489-C59F1824DDF6}" dt="2022-07-21T08:03:29.101" v="7703"/>
        <pc:sldMkLst>
          <pc:docMk/>
          <pc:sldMk cId="2257917105" sldId="931"/>
        </pc:sldMkLst>
        <pc:spChg chg="del">
          <ac:chgData name="Stephan Baldes" userId="daace22f-29ac-4aee-b50b-a0e8c1a1ce2e" providerId="ADAL" clId="{DAACB607-E91A-4A1D-B489-C59F1824DDF6}" dt="2022-07-20T13:17:42.200" v="449" actId="478"/>
          <ac:spMkLst>
            <pc:docMk/>
            <pc:sldMk cId="2257917105" sldId="931"/>
            <ac:spMk id="11" creationId="{3A6203E3-7634-878E-7F4F-1C0D272B2F5B}"/>
          </ac:spMkLst>
        </pc:spChg>
        <pc:spChg chg="del">
          <ac:chgData name="Stephan Baldes" userId="daace22f-29ac-4aee-b50b-a0e8c1a1ce2e" providerId="ADAL" clId="{DAACB607-E91A-4A1D-B489-C59F1824DDF6}" dt="2022-07-20T13:17:42.200" v="449" actId="478"/>
          <ac:spMkLst>
            <pc:docMk/>
            <pc:sldMk cId="2257917105" sldId="931"/>
            <ac:spMk id="12" creationId="{9C18FB76-9AC1-48FC-2BCA-4EAA4D26E68E}"/>
          </ac:spMkLst>
        </pc:spChg>
        <pc:spChg chg="del">
          <ac:chgData name="Stephan Baldes" userId="daace22f-29ac-4aee-b50b-a0e8c1a1ce2e" providerId="ADAL" clId="{DAACB607-E91A-4A1D-B489-C59F1824DDF6}" dt="2022-07-20T13:17:42.200" v="449" actId="478"/>
          <ac:spMkLst>
            <pc:docMk/>
            <pc:sldMk cId="2257917105" sldId="931"/>
            <ac:spMk id="13" creationId="{D0D3562C-EAD2-3BD4-145F-564DAEE316F6}"/>
          </ac:spMkLst>
        </pc:spChg>
        <pc:spChg chg="add mod">
          <ac:chgData name="Stephan Baldes" userId="daace22f-29ac-4aee-b50b-a0e8c1a1ce2e" providerId="ADAL" clId="{DAACB607-E91A-4A1D-B489-C59F1824DDF6}" dt="2022-07-21T07:55:20.286" v="7623" actId="20577"/>
          <ac:spMkLst>
            <pc:docMk/>
            <pc:sldMk cId="2257917105" sldId="931"/>
            <ac:spMk id="18" creationId="{93F8E7E0-13B7-B0AD-32C9-037B459B3F21}"/>
          </ac:spMkLst>
        </pc:spChg>
        <pc:spChg chg="mod">
          <ac:chgData name="Stephan Baldes" userId="daace22f-29ac-4aee-b50b-a0e8c1a1ce2e" providerId="ADAL" clId="{DAACB607-E91A-4A1D-B489-C59F1824DDF6}" dt="2022-07-20T13:17:56.924" v="454"/>
          <ac:spMkLst>
            <pc:docMk/>
            <pc:sldMk cId="2257917105" sldId="931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AACB607-E91A-4A1D-B489-C59F1824DDF6}" dt="2022-07-21T07:30:13.193" v="7505" actId="1076"/>
          <ac:picMkLst>
            <pc:docMk/>
            <pc:sldMk cId="2257917105" sldId="931"/>
            <ac:picMk id="3" creationId="{3D3D6C14-2B44-4F7F-BA53-BC9F3D98C89A}"/>
          </ac:picMkLst>
        </pc:picChg>
        <pc:picChg chg="add del mod">
          <ac:chgData name="Stephan Baldes" userId="daace22f-29ac-4aee-b50b-a0e8c1a1ce2e" providerId="ADAL" clId="{DAACB607-E91A-4A1D-B489-C59F1824DDF6}" dt="2022-07-21T08:03:12.024" v="7695" actId="478"/>
          <ac:picMkLst>
            <pc:docMk/>
            <pc:sldMk cId="2257917105" sldId="931"/>
            <ac:picMk id="5" creationId="{5742D6BD-672E-2E50-5729-A72DD96023A6}"/>
          </ac:picMkLst>
        </pc:picChg>
        <pc:picChg chg="add mod">
          <ac:chgData name="Stephan Baldes" userId="daace22f-29ac-4aee-b50b-a0e8c1a1ce2e" providerId="ADAL" clId="{DAACB607-E91A-4A1D-B489-C59F1824DDF6}" dt="2022-07-21T08:03:19.854" v="7702" actId="1036"/>
          <ac:picMkLst>
            <pc:docMk/>
            <pc:sldMk cId="2257917105" sldId="931"/>
            <ac:picMk id="7" creationId="{1384BD1B-0BA8-855C-16BE-359943ED2725}"/>
          </ac:picMkLst>
        </pc:picChg>
        <pc:picChg chg="del">
          <ac:chgData name="Stephan Baldes" userId="daace22f-29ac-4aee-b50b-a0e8c1a1ce2e" providerId="ADAL" clId="{DAACB607-E91A-4A1D-B489-C59F1824DDF6}" dt="2022-07-20T13:17:42.200" v="449" actId="478"/>
          <ac:picMkLst>
            <pc:docMk/>
            <pc:sldMk cId="2257917105" sldId="931"/>
            <ac:picMk id="10" creationId="{0792CCB6-AD09-0D90-EF1C-7A92BFCCA832}"/>
          </ac:picMkLst>
        </pc:picChg>
        <pc:picChg chg="add del mod">
          <ac:chgData name="Stephan Baldes" userId="daace22f-29ac-4aee-b50b-a0e8c1a1ce2e" providerId="ADAL" clId="{DAACB607-E91A-4A1D-B489-C59F1824DDF6}" dt="2022-07-21T07:29:57.597" v="7501" actId="478"/>
          <ac:picMkLst>
            <pc:docMk/>
            <pc:sldMk cId="2257917105" sldId="931"/>
            <ac:picMk id="17" creationId="{1A9AC4F4-5014-F13D-DC91-45E506D3FF7D}"/>
          </ac:picMkLst>
        </pc:picChg>
        <pc:picChg chg="add del mod">
          <ac:chgData name="Stephan Baldes" userId="daace22f-29ac-4aee-b50b-a0e8c1a1ce2e" providerId="ADAL" clId="{DAACB607-E91A-4A1D-B489-C59F1824DDF6}" dt="2022-07-21T07:30:37.515" v="7506" actId="21"/>
          <ac:picMkLst>
            <pc:docMk/>
            <pc:sldMk cId="2257917105" sldId="931"/>
            <ac:picMk id="19" creationId="{26AEED3D-4CBA-07F9-C6EF-BC98155B6020}"/>
          </ac:picMkLst>
        </pc:picChg>
        <pc:picChg chg="add del mod">
          <ac:chgData name="Stephan Baldes" userId="daace22f-29ac-4aee-b50b-a0e8c1a1ce2e" providerId="ADAL" clId="{DAACB607-E91A-4A1D-B489-C59F1824DDF6}" dt="2022-07-21T07:56:02.256" v="7628" actId="478"/>
          <ac:picMkLst>
            <pc:docMk/>
            <pc:sldMk cId="2257917105" sldId="931"/>
            <ac:picMk id="20" creationId="{0645E849-BC39-F6F4-5CC4-BD0F36FB00E3}"/>
          </ac:picMkLst>
        </pc:picChg>
        <pc:cxnChg chg="del mod">
          <ac:chgData name="Stephan Baldes" userId="daace22f-29ac-4aee-b50b-a0e8c1a1ce2e" providerId="ADAL" clId="{DAACB607-E91A-4A1D-B489-C59F1824DDF6}" dt="2022-07-20T13:17:42.200" v="449" actId="478"/>
          <ac:cxnSpMkLst>
            <pc:docMk/>
            <pc:sldMk cId="2257917105" sldId="931"/>
            <ac:cxnSpMk id="14" creationId="{30A9E6E0-CF94-A203-72E3-D7DAD8736E61}"/>
          </ac:cxnSpMkLst>
        </pc:cxnChg>
        <pc:cxnChg chg="del mod">
          <ac:chgData name="Stephan Baldes" userId="daace22f-29ac-4aee-b50b-a0e8c1a1ce2e" providerId="ADAL" clId="{DAACB607-E91A-4A1D-B489-C59F1824DDF6}" dt="2022-07-20T13:17:42.200" v="449" actId="478"/>
          <ac:cxnSpMkLst>
            <pc:docMk/>
            <pc:sldMk cId="2257917105" sldId="931"/>
            <ac:cxnSpMk id="15" creationId="{748CA951-6CD1-202B-B0F0-F27029756FFE}"/>
          </ac:cxnSpMkLst>
        </pc:cxnChg>
        <pc:cxnChg chg="del mod">
          <ac:chgData name="Stephan Baldes" userId="daace22f-29ac-4aee-b50b-a0e8c1a1ce2e" providerId="ADAL" clId="{DAACB607-E91A-4A1D-B489-C59F1824DDF6}" dt="2022-07-20T13:17:42.200" v="449" actId="478"/>
          <ac:cxnSpMkLst>
            <pc:docMk/>
            <pc:sldMk cId="2257917105" sldId="931"/>
            <ac:cxnSpMk id="16" creationId="{A03AB088-B6BC-FDA9-E290-F89ADFE78B2C}"/>
          </ac:cxnSpMkLst>
        </pc:cxnChg>
      </pc:sldChg>
      <pc:sldChg chg="addSp delSp modSp add mod delAnim modAnim">
        <pc:chgData name="Stephan Baldes" userId="daace22f-29ac-4aee-b50b-a0e8c1a1ce2e" providerId="ADAL" clId="{DAACB607-E91A-4A1D-B489-C59F1824DDF6}" dt="2022-07-21T08:36:47.387" v="7743"/>
        <pc:sldMkLst>
          <pc:docMk/>
          <pc:sldMk cId="748506960" sldId="932"/>
        </pc:sldMkLst>
        <pc:spChg chg="del">
          <ac:chgData name="Stephan Baldes" userId="daace22f-29ac-4aee-b50b-a0e8c1a1ce2e" providerId="ADAL" clId="{DAACB607-E91A-4A1D-B489-C59F1824DDF6}" dt="2022-07-20T13:19:18.764" v="499" actId="478"/>
          <ac:spMkLst>
            <pc:docMk/>
            <pc:sldMk cId="748506960" sldId="932"/>
            <ac:spMk id="18" creationId="{93F8E7E0-13B7-B0AD-32C9-037B459B3F21}"/>
          </ac:spMkLst>
        </pc:spChg>
        <pc:spChg chg="mod">
          <ac:chgData name="Stephan Baldes" userId="daace22f-29ac-4aee-b50b-a0e8c1a1ce2e" providerId="ADAL" clId="{DAACB607-E91A-4A1D-B489-C59F1824DDF6}" dt="2022-07-20T13:19:39.179" v="504"/>
          <ac:spMkLst>
            <pc:docMk/>
            <pc:sldMk cId="748506960" sldId="932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AACB607-E91A-4A1D-B489-C59F1824DDF6}" dt="2022-07-21T08:35:57.735" v="7733" actId="1038"/>
          <ac:picMkLst>
            <pc:docMk/>
            <pc:sldMk cId="748506960" sldId="932"/>
            <ac:picMk id="3" creationId="{B4C2D612-1B52-6A8B-B0F8-3EABCABD9148}"/>
          </ac:picMkLst>
        </pc:picChg>
        <pc:picChg chg="add mod">
          <ac:chgData name="Stephan Baldes" userId="daace22f-29ac-4aee-b50b-a0e8c1a1ce2e" providerId="ADAL" clId="{DAACB607-E91A-4A1D-B489-C59F1824DDF6}" dt="2022-07-21T08:33:52.871" v="7708" actId="1076"/>
          <ac:picMkLst>
            <pc:docMk/>
            <pc:sldMk cId="748506960" sldId="932"/>
            <ac:picMk id="5" creationId="{5273640D-F3F7-A67A-C8F1-52BA9096C3C9}"/>
          </ac:picMkLst>
        </pc:picChg>
        <pc:picChg chg="add mod">
          <ac:chgData name="Stephan Baldes" userId="daace22f-29ac-4aee-b50b-a0e8c1a1ce2e" providerId="ADAL" clId="{DAACB607-E91A-4A1D-B489-C59F1824DDF6}" dt="2022-07-20T13:19:52.987" v="524" actId="1036"/>
          <ac:picMkLst>
            <pc:docMk/>
            <pc:sldMk cId="748506960" sldId="932"/>
            <ac:picMk id="7" creationId="{8C097B28-109B-7254-3B00-1F19D295B811}"/>
          </ac:picMkLst>
        </pc:picChg>
        <pc:picChg chg="add mod">
          <ac:chgData name="Stephan Baldes" userId="daace22f-29ac-4aee-b50b-a0e8c1a1ce2e" providerId="ADAL" clId="{DAACB607-E91A-4A1D-B489-C59F1824DDF6}" dt="2022-07-20T13:19:52.987" v="524" actId="1036"/>
          <ac:picMkLst>
            <pc:docMk/>
            <pc:sldMk cId="748506960" sldId="932"/>
            <ac:picMk id="8" creationId="{7613F988-D5B1-9AF4-BC39-A546AB37CB5B}"/>
          </ac:picMkLst>
        </pc:picChg>
        <pc:picChg chg="add mod">
          <ac:chgData name="Stephan Baldes" userId="daace22f-29ac-4aee-b50b-a0e8c1a1ce2e" providerId="ADAL" clId="{DAACB607-E91A-4A1D-B489-C59F1824DDF6}" dt="2022-07-21T08:34:03.615" v="7710" actId="1076"/>
          <ac:picMkLst>
            <pc:docMk/>
            <pc:sldMk cId="748506960" sldId="932"/>
            <ac:picMk id="9" creationId="{B9B0673B-4894-96FB-62B4-9065753E34A8}"/>
          </ac:picMkLst>
        </pc:picChg>
        <pc:picChg chg="add mod">
          <ac:chgData name="Stephan Baldes" userId="daace22f-29ac-4aee-b50b-a0e8c1a1ce2e" providerId="ADAL" clId="{DAACB607-E91A-4A1D-B489-C59F1824DDF6}" dt="2022-07-21T08:34:20.223" v="7716" actId="1037"/>
          <ac:picMkLst>
            <pc:docMk/>
            <pc:sldMk cId="748506960" sldId="932"/>
            <ac:picMk id="11" creationId="{98AC9429-053E-4E51-8B9E-CE44278AB9F3}"/>
          </ac:picMkLst>
        </pc:picChg>
        <pc:picChg chg="add mod">
          <ac:chgData name="Stephan Baldes" userId="daace22f-29ac-4aee-b50b-a0e8c1a1ce2e" providerId="ADAL" clId="{DAACB607-E91A-4A1D-B489-C59F1824DDF6}" dt="2022-07-21T08:35:47.623" v="7725" actId="1036"/>
          <ac:picMkLst>
            <pc:docMk/>
            <pc:sldMk cId="748506960" sldId="932"/>
            <ac:picMk id="13" creationId="{B998C4AF-A21A-F593-148D-A2D1B2034760}"/>
          </ac:picMkLst>
        </pc:picChg>
        <pc:picChg chg="del">
          <ac:chgData name="Stephan Baldes" userId="daace22f-29ac-4aee-b50b-a0e8c1a1ce2e" providerId="ADAL" clId="{DAACB607-E91A-4A1D-B489-C59F1824DDF6}" dt="2022-07-20T13:19:15.172" v="496" actId="478"/>
          <ac:picMkLst>
            <pc:docMk/>
            <pc:sldMk cId="748506960" sldId="932"/>
            <ac:picMk id="17" creationId="{1A9AC4F4-5014-F13D-DC91-45E506D3FF7D}"/>
          </ac:picMkLst>
        </pc:picChg>
        <pc:picChg chg="del">
          <ac:chgData name="Stephan Baldes" userId="daace22f-29ac-4aee-b50b-a0e8c1a1ce2e" providerId="ADAL" clId="{DAACB607-E91A-4A1D-B489-C59F1824DDF6}" dt="2022-07-20T13:19:15.884" v="497" actId="478"/>
          <ac:picMkLst>
            <pc:docMk/>
            <pc:sldMk cId="748506960" sldId="932"/>
            <ac:picMk id="19" creationId="{26AEED3D-4CBA-07F9-C6EF-BC98155B6020}"/>
          </ac:picMkLst>
        </pc:picChg>
        <pc:picChg chg="del">
          <ac:chgData name="Stephan Baldes" userId="daace22f-29ac-4aee-b50b-a0e8c1a1ce2e" providerId="ADAL" clId="{DAACB607-E91A-4A1D-B489-C59F1824DDF6}" dt="2022-07-20T13:19:16.443" v="498" actId="478"/>
          <ac:picMkLst>
            <pc:docMk/>
            <pc:sldMk cId="748506960" sldId="932"/>
            <ac:picMk id="20" creationId="{0645E849-BC39-F6F4-5CC4-BD0F36FB00E3}"/>
          </ac:picMkLst>
        </pc:picChg>
      </pc:sldChg>
      <pc:sldChg chg="addSp delSp modSp add mod delAnim modAnim">
        <pc:chgData name="Stephan Baldes" userId="daace22f-29ac-4aee-b50b-a0e8c1a1ce2e" providerId="ADAL" clId="{DAACB607-E91A-4A1D-B489-C59F1824DDF6}" dt="2022-07-21T08:37:30.032" v="7744"/>
        <pc:sldMkLst>
          <pc:docMk/>
          <pc:sldMk cId="3459250516" sldId="933"/>
        </pc:sldMkLst>
        <pc:spChg chg="mod">
          <ac:chgData name="Stephan Baldes" userId="daace22f-29ac-4aee-b50b-a0e8c1a1ce2e" providerId="ADAL" clId="{DAACB607-E91A-4A1D-B489-C59F1824DDF6}" dt="2022-07-20T13:20:29.263" v="531"/>
          <ac:spMkLst>
            <pc:docMk/>
            <pc:sldMk cId="3459250516" sldId="933"/>
            <ac:spMk id="20483" creationId="{D408B784-0E4B-A75F-ED35-0C9BB20FA916}"/>
          </ac:spMkLst>
        </pc:spChg>
        <pc:picChg chg="add mod">
          <ac:chgData name="Stephan Baldes" userId="daace22f-29ac-4aee-b50b-a0e8c1a1ce2e" providerId="ADAL" clId="{DAACB607-E91A-4A1D-B489-C59F1824DDF6}" dt="2022-07-20T13:20:44.866" v="561" actId="1038"/>
          <ac:picMkLst>
            <pc:docMk/>
            <pc:sldMk cId="3459250516" sldId="933"/>
            <ac:picMk id="5" creationId="{2BA97C52-E81F-67AA-7EC5-955AD8B0FE7F}"/>
          </ac:picMkLst>
        </pc:picChg>
        <pc:picChg chg="del">
          <ac:chgData name="Stephan Baldes" userId="daace22f-29ac-4aee-b50b-a0e8c1a1ce2e" providerId="ADAL" clId="{DAACB607-E91A-4A1D-B489-C59F1824DDF6}" dt="2022-07-20T13:20:11.301" v="526" actId="478"/>
          <ac:picMkLst>
            <pc:docMk/>
            <pc:sldMk cId="3459250516" sldId="933"/>
            <ac:picMk id="7" creationId="{8C097B28-109B-7254-3B00-1F19D295B811}"/>
          </ac:picMkLst>
        </pc:picChg>
        <pc:picChg chg="del">
          <ac:chgData name="Stephan Baldes" userId="daace22f-29ac-4aee-b50b-a0e8c1a1ce2e" providerId="ADAL" clId="{DAACB607-E91A-4A1D-B489-C59F1824DDF6}" dt="2022-07-20T13:20:11.301" v="526" actId="478"/>
          <ac:picMkLst>
            <pc:docMk/>
            <pc:sldMk cId="3459250516" sldId="933"/>
            <ac:picMk id="8" creationId="{7613F988-D5B1-9AF4-BC39-A546AB37CB5B}"/>
          </ac:picMkLst>
        </pc:picChg>
      </pc:sldChg>
      <pc:sldChg chg="addSp delSp modSp add mod delAnim modAnim">
        <pc:chgData name="Stephan Baldes" userId="daace22f-29ac-4aee-b50b-a0e8c1a1ce2e" providerId="ADAL" clId="{DAACB607-E91A-4A1D-B489-C59F1824DDF6}" dt="2022-07-20T13:24:13.485" v="667" actId="1037"/>
        <pc:sldMkLst>
          <pc:docMk/>
          <pc:sldMk cId="4208502959" sldId="934"/>
        </pc:sldMkLst>
        <pc:spChg chg="add mod">
          <ac:chgData name="Stephan Baldes" userId="daace22f-29ac-4aee-b50b-a0e8c1a1ce2e" providerId="ADAL" clId="{DAACB607-E91A-4A1D-B489-C59F1824DDF6}" dt="2022-07-20T13:24:00.643" v="658" actId="1076"/>
          <ac:spMkLst>
            <pc:docMk/>
            <pc:sldMk cId="4208502959" sldId="934"/>
            <ac:spMk id="4" creationId="{1B9152BF-AE3A-D24D-8F80-4986E75BB62D}"/>
          </ac:spMkLst>
        </pc:spChg>
        <pc:spChg chg="mod">
          <ac:chgData name="Stephan Baldes" userId="daace22f-29ac-4aee-b50b-a0e8c1a1ce2e" providerId="ADAL" clId="{DAACB607-E91A-4A1D-B489-C59F1824DDF6}" dt="2022-07-20T13:23:24.466" v="632" actId="20577"/>
          <ac:spMkLst>
            <pc:docMk/>
            <pc:sldMk cId="4208502959" sldId="934"/>
            <ac:spMk id="20483" creationId="{D408B784-0E4B-A75F-ED35-0C9BB20FA916}"/>
          </ac:spMkLst>
        </pc:spChg>
        <pc:picChg chg="del">
          <ac:chgData name="Stephan Baldes" userId="daace22f-29ac-4aee-b50b-a0e8c1a1ce2e" providerId="ADAL" clId="{DAACB607-E91A-4A1D-B489-C59F1824DDF6}" dt="2022-07-20T13:23:26.618" v="633" actId="478"/>
          <ac:picMkLst>
            <pc:docMk/>
            <pc:sldMk cId="4208502959" sldId="934"/>
            <ac:picMk id="5" creationId="{2BA97C52-E81F-67AA-7EC5-955AD8B0FE7F}"/>
          </ac:picMkLst>
        </pc:picChg>
        <pc:picChg chg="add mod ord">
          <ac:chgData name="Stephan Baldes" userId="daace22f-29ac-4aee-b50b-a0e8c1a1ce2e" providerId="ADAL" clId="{DAACB607-E91A-4A1D-B489-C59F1824DDF6}" dt="2022-07-20T13:24:13.485" v="667" actId="1037"/>
          <ac:picMkLst>
            <pc:docMk/>
            <pc:sldMk cId="4208502959" sldId="934"/>
            <ac:picMk id="6" creationId="{73F95E19-937E-740B-4746-D4D3B7734C38}"/>
          </ac:picMkLst>
        </pc:picChg>
      </pc:sldChg>
      <pc:sldChg chg="modSp add mod">
        <pc:chgData name="Stephan Baldes" userId="daace22f-29ac-4aee-b50b-a0e8c1a1ce2e" providerId="ADAL" clId="{DAACB607-E91A-4A1D-B489-C59F1824DDF6}" dt="2022-07-21T09:08:35.491" v="7755" actId="20577"/>
        <pc:sldMkLst>
          <pc:docMk/>
          <pc:sldMk cId="699120533" sldId="935"/>
        </pc:sldMkLst>
        <pc:spChg chg="mod">
          <ac:chgData name="Stephan Baldes" userId="daace22f-29ac-4aee-b50b-a0e8c1a1ce2e" providerId="ADAL" clId="{DAACB607-E91A-4A1D-B489-C59F1824DDF6}" dt="2022-07-21T09:08:35.491" v="7755" actId="20577"/>
          <ac:spMkLst>
            <pc:docMk/>
            <pc:sldMk cId="699120533" sldId="935"/>
            <ac:spMk id="17410" creationId="{1497191D-03AD-6CC2-FE73-148B5E710F6C}"/>
          </ac:spMkLst>
        </pc:spChg>
      </pc:sldChg>
      <pc:sldChg chg="addSp delSp modSp add mod">
        <pc:chgData name="Stephan Baldes" userId="daace22f-29ac-4aee-b50b-a0e8c1a1ce2e" providerId="ADAL" clId="{DAACB607-E91A-4A1D-B489-C59F1824DDF6}" dt="2022-07-20T15:33:22.240" v="5486" actId="20577"/>
        <pc:sldMkLst>
          <pc:docMk/>
          <pc:sldMk cId="956677633" sldId="936"/>
        </pc:sldMkLst>
        <pc:spChg chg="add mod">
          <ac:chgData name="Stephan Baldes" userId="daace22f-29ac-4aee-b50b-a0e8c1a1ce2e" providerId="ADAL" clId="{DAACB607-E91A-4A1D-B489-C59F1824DDF6}" dt="2022-07-20T14:34:06.201" v="3060" actId="403"/>
          <ac:spMkLst>
            <pc:docMk/>
            <pc:sldMk cId="956677633" sldId="936"/>
            <ac:spMk id="6" creationId="{040A24D4-7268-6077-E78E-0BEE6FD1D2AE}"/>
          </ac:spMkLst>
        </pc:spChg>
        <pc:spChg chg="mod">
          <ac:chgData name="Stephan Baldes" userId="daace22f-29ac-4aee-b50b-a0e8c1a1ce2e" providerId="ADAL" clId="{DAACB607-E91A-4A1D-B489-C59F1824DDF6}" dt="2022-07-20T15:33:22.240" v="5486" actId="20577"/>
          <ac:spMkLst>
            <pc:docMk/>
            <pc:sldMk cId="956677633" sldId="936"/>
            <ac:spMk id="33794" creationId="{5679E0FF-1B35-2949-1A23-A8044190EED3}"/>
          </ac:spMkLst>
        </pc:spChg>
        <pc:picChg chg="mod">
          <ac:chgData name="Stephan Baldes" userId="daace22f-29ac-4aee-b50b-a0e8c1a1ce2e" providerId="ADAL" clId="{DAACB607-E91A-4A1D-B489-C59F1824DDF6}" dt="2022-07-20T13:53:25.525" v="712" actId="1035"/>
          <ac:picMkLst>
            <pc:docMk/>
            <pc:sldMk cId="956677633" sldId="936"/>
            <ac:picMk id="33795" creationId="{8E440B60-2C3C-02A1-5DE1-B99A5BA0E390}"/>
          </ac:picMkLst>
        </pc:picChg>
        <pc:picChg chg="del">
          <ac:chgData name="Stephan Baldes" userId="daace22f-29ac-4aee-b50b-a0e8c1a1ce2e" providerId="ADAL" clId="{DAACB607-E91A-4A1D-B489-C59F1824DDF6}" dt="2022-07-20T13:53:12.356" v="705" actId="478"/>
          <ac:picMkLst>
            <pc:docMk/>
            <pc:sldMk cId="956677633" sldId="936"/>
            <ac:picMk id="33796" creationId="{7F69D242-B372-517C-65F1-2EEE115BCC45}"/>
          </ac:picMkLst>
        </pc:picChg>
        <pc:picChg chg="del">
          <ac:chgData name="Stephan Baldes" userId="daace22f-29ac-4aee-b50b-a0e8c1a1ce2e" providerId="ADAL" clId="{DAACB607-E91A-4A1D-B489-C59F1824DDF6}" dt="2022-07-20T13:53:13.061" v="706" actId="478"/>
          <ac:picMkLst>
            <pc:docMk/>
            <pc:sldMk cId="956677633" sldId="936"/>
            <ac:picMk id="33797" creationId="{524553ED-F479-E35B-A15F-49C42D5C6DC4}"/>
          </ac:picMkLst>
        </pc:picChg>
      </pc:sldChg>
      <pc:sldChg chg="delSp modSp add mod">
        <pc:chgData name="Stephan Baldes" userId="daace22f-29ac-4aee-b50b-a0e8c1a1ce2e" providerId="ADAL" clId="{DAACB607-E91A-4A1D-B489-C59F1824DDF6}" dt="2022-07-20T14:12:15.597" v="3059" actId="113"/>
        <pc:sldMkLst>
          <pc:docMk/>
          <pc:sldMk cId="3803844308" sldId="937"/>
        </pc:sldMkLst>
        <pc:spChg chg="mod">
          <ac:chgData name="Stephan Baldes" userId="daace22f-29ac-4aee-b50b-a0e8c1a1ce2e" providerId="ADAL" clId="{DAACB607-E91A-4A1D-B489-C59F1824DDF6}" dt="2022-07-20T14:12:15.597" v="3059" actId="113"/>
          <ac:spMkLst>
            <pc:docMk/>
            <pc:sldMk cId="3803844308" sldId="937"/>
            <ac:spMk id="6" creationId="{040A24D4-7268-6077-E78E-0BEE6FD1D2AE}"/>
          </ac:spMkLst>
        </pc:spChg>
        <pc:spChg chg="mod">
          <ac:chgData name="Stephan Baldes" userId="daace22f-29ac-4aee-b50b-a0e8c1a1ce2e" providerId="ADAL" clId="{DAACB607-E91A-4A1D-B489-C59F1824DDF6}" dt="2022-07-20T14:05:21.283" v="2021" actId="20577"/>
          <ac:spMkLst>
            <pc:docMk/>
            <pc:sldMk cId="3803844308" sldId="937"/>
            <ac:spMk id="33794" creationId="{5679E0FF-1B35-2949-1A23-A8044190EED3}"/>
          </ac:spMkLst>
        </pc:spChg>
        <pc:picChg chg="del">
          <ac:chgData name="Stephan Baldes" userId="daace22f-29ac-4aee-b50b-a0e8c1a1ce2e" providerId="ADAL" clId="{DAACB607-E91A-4A1D-B489-C59F1824DDF6}" dt="2022-07-20T14:05:13.094" v="2002" actId="478"/>
          <ac:picMkLst>
            <pc:docMk/>
            <pc:sldMk cId="3803844308" sldId="937"/>
            <ac:picMk id="33795" creationId="{8E440B60-2C3C-02A1-5DE1-B99A5BA0E390}"/>
          </ac:picMkLst>
        </pc:picChg>
      </pc:sldChg>
      <pc:sldChg chg="modSp add mod">
        <pc:chgData name="Stephan Baldes" userId="daace22f-29ac-4aee-b50b-a0e8c1a1ce2e" providerId="ADAL" clId="{DAACB607-E91A-4A1D-B489-C59F1824DDF6}" dt="2022-07-20T15:33:28.097" v="5488" actId="20577"/>
        <pc:sldMkLst>
          <pc:docMk/>
          <pc:sldMk cId="1303661835" sldId="938"/>
        </pc:sldMkLst>
        <pc:spChg chg="mod">
          <ac:chgData name="Stephan Baldes" userId="daace22f-29ac-4aee-b50b-a0e8c1a1ce2e" providerId="ADAL" clId="{DAACB607-E91A-4A1D-B489-C59F1824DDF6}" dt="2022-07-20T14:52:04.944" v="4475" actId="5793"/>
          <ac:spMkLst>
            <pc:docMk/>
            <pc:sldMk cId="1303661835" sldId="938"/>
            <ac:spMk id="6" creationId="{040A24D4-7268-6077-E78E-0BEE6FD1D2AE}"/>
          </ac:spMkLst>
        </pc:spChg>
        <pc:spChg chg="mod">
          <ac:chgData name="Stephan Baldes" userId="daace22f-29ac-4aee-b50b-a0e8c1a1ce2e" providerId="ADAL" clId="{DAACB607-E91A-4A1D-B489-C59F1824DDF6}" dt="2022-07-20T15:33:28.097" v="5488" actId="20577"/>
          <ac:spMkLst>
            <pc:docMk/>
            <pc:sldMk cId="1303661835" sldId="938"/>
            <ac:spMk id="33794" creationId="{5679E0FF-1B35-2949-1A23-A8044190EED3}"/>
          </ac:spMkLst>
        </pc:spChg>
      </pc:sldChg>
      <pc:sldChg chg="addSp delSp modSp add mod">
        <pc:chgData name="Stephan Baldes" userId="daace22f-29ac-4aee-b50b-a0e8c1a1ce2e" providerId="ADAL" clId="{DAACB607-E91A-4A1D-B489-C59F1824DDF6}" dt="2022-07-21T09:58:33.758" v="9369"/>
        <pc:sldMkLst>
          <pc:docMk/>
          <pc:sldMk cId="3057478189" sldId="939"/>
        </pc:sldMkLst>
        <pc:spChg chg="add del">
          <ac:chgData name="Stephan Baldes" userId="daace22f-29ac-4aee-b50b-a0e8c1a1ce2e" providerId="ADAL" clId="{DAACB607-E91A-4A1D-B489-C59F1824DDF6}" dt="2022-07-20T15:16:07.539" v="5010"/>
          <ac:spMkLst>
            <pc:docMk/>
            <pc:sldMk cId="3057478189" sldId="939"/>
            <ac:spMk id="2" creationId="{0EB6182D-CC2C-9D41-E28E-E651539E5166}"/>
          </ac:spMkLst>
        </pc:spChg>
        <pc:spChg chg="add del">
          <ac:chgData name="Stephan Baldes" userId="daace22f-29ac-4aee-b50b-a0e8c1a1ce2e" providerId="ADAL" clId="{DAACB607-E91A-4A1D-B489-C59F1824DDF6}" dt="2022-07-20T15:16:12.677" v="5012"/>
          <ac:spMkLst>
            <pc:docMk/>
            <pc:sldMk cId="3057478189" sldId="939"/>
            <ac:spMk id="3" creationId="{9DCF0C81-7E00-0FCF-E423-39E4121D99EA}"/>
          </ac:spMkLst>
        </pc:spChg>
        <pc:spChg chg="mod">
          <ac:chgData name="Stephan Baldes" userId="daace22f-29ac-4aee-b50b-a0e8c1a1ce2e" providerId="ADAL" clId="{DAACB607-E91A-4A1D-B489-C59F1824DDF6}" dt="2022-07-21T09:58:33.758" v="9369"/>
          <ac:spMkLst>
            <pc:docMk/>
            <pc:sldMk cId="3057478189" sldId="939"/>
            <ac:spMk id="6" creationId="{040A24D4-7268-6077-E78E-0BEE6FD1D2AE}"/>
          </ac:spMkLst>
        </pc:spChg>
        <pc:spChg chg="mod">
          <ac:chgData name="Stephan Baldes" userId="daace22f-29ac-4aee-b50b-a0e8c1a1ce2e" providerId="ADAL" clId="{DAACB607-E91A-4A1D-B489-C59F1824DDF6}" dt="2022-07-20T15:33:40.469" v="5495" actId="20577"/>
          <ac:spMkLst>
            <pc:docMk/>
            <pc:sldMk cId="3057478189" sldId="939"/>
            <ac:spMk id="33794" creationId="{5679E0FF-1B35-2949-1A23-A8044190EED3}"/>
          </ac:spMkLst>
        </pc:spChg>
        <pc:picChg chg="add mod">
          <ac:chgData name="Stephan Baldes" userId="daace22f-29ac-4aee-b50b-a0e8c1a1ce2e" providerId="ADAL" clId="{DAACB607-E91A-4A1D-B489-C59F1824DDF6}" dt="2022-07-20T15:30:33.694" v="5477" actId="1037"/>
          <ac:picMkLst>
            <pc:docMk/>
            <pc:sldMk cId="3057478189" sldId="939"/>
            <ac:picMk id="5" creationId="{255E95CF-2ADB-B119-92C8-F2060CB6CF67}"/>
          </ac:picMkLst>
        </pc:picChg>
      </pc:sldChg>
      <pc:sldChg chg="delSp modSp add mod">
        <pc:chgData name="Stephan Baldes" userId="daace22f-29ac-4aee-b50b-a0e8c1a1ce2e" providerId="ADAL" clId="{DAACB607-E91A-4A1D-B489-C59F1824DDF6}" dt="2022-07-21T09:58:33.758" v="9369"/>
        <pc:sldMkLst>
          <pc:docMk/>
          <pc:sldMk cId="3315570248" sldId="940"/>
        </pc:sldMkLst>
        <pc:spChg chg="mod">
          <ac:chgData name="Stephan Baldes" userId="daace22f-29ac-4aee-b50b-a0e8c1a1ce2e" providerId="ADAL" clId="{DAACB607-E91A-4A1D-B489-C59F1824DDF6}" dt="2022-07-21T09:58:33.758" v="9369"/>
          <ac:spMkLst>
            <pc:docMk/>
            <pc:sldMk cId="3315570248" sldId="940"/>
            <ac:spMk id="6" creationId="{040A24D4-7268-6077-E78E-0BEE6FD1D2AE}"/>
          </ac:spMkLst>
        </pc:spChg>
        <pc:spChg chg="mod">
          <ac:chgData name="Stephan Baldes" userId="daace22f-29ac-4aee-b50b-a0e8c1a1ce2e" providerId="ADAL" clId="{DAACB607-E91A-4A1D-B489-C59F1824DDF6}" dt="2022-07-20T16:38:08.645" v="6501" actId="20577"/>
          <ac:spMkLst>
            <pc:docMk/>
            <pc:sldMk cId="3315570248" sldId="940"/>
            <ac:spMk id="33794" creationId="{5679E0FF-1B35-2949-1A23-A8044190EED3}"/>
          </ac:spMkLst>
        </pc:spChg>
        <pc:picChg chg="del">
          <ac:chgData name="Stephan Baldes" userId="daace22f-29ac-4aee-b50b-a0e8c1a1ce2e" providerId="ADAL" clId="{DAACB607-E91A-4A1D-B489-C59F1824DDF6}" dt="2022-07-20T15:50:49.018" v="5969" actId="478"/>
          <ac:picMkLst>
            <pc:docMk/>
            <pc:sldMk cId="3315570248" sldId="940"/>
            <ac:picMk id="5" creationId="{255E95CF-2ADB-B119-92C8-F2060CB6CF67}"/>
          </ac:picMkLst>
        </pc:picChg>
        <pc:picChg chg="mod">
          <ac:chgData name="Stephan Baldes" userId="daace22f-29ac-4aee-b50b-a0e8c1a1ce2e" providerId="ADAL" clId="{DAACB607-E91A-4A1D-B489-C59F1824DDF6}" dt="2022-07-20T16:38:40.007" v="6528" actId="1038"/>
          <ac:picMkLst>
            <pc:docMk/>
            <pc:sldMk cId="3315570248" sldId="940"/>
            <ac:picMk id="33795" creationId="{8E440B60-2C3C-02A1-5DE1-B99A5BA0E390}"/>
          </ac:picMkLst>
        </pc:picChg>
      </pc:sldChg>
      <pc:sldChg chg="modSp add mod">
        <pc:chgData name="Stephan Baldes" userId="daace22f-29ac-4aee-b50b-a0e8c1a1ce2e" providerId="ADAL" clId="{DAACB607-E91A-4A1D-B489-C59F1824DDF6}" dt="2022-07-21T09:58:33.758" v="9369"/>
        <pc:sldMkLst>
          <pc:docMk/>
          <pc:sldMk cId="3197081142" sldId="941"/>
        </pc:sldMkLst>
        <pc:spChg chg="mod">
          <ac:chgData name="Stephan Baldes" userId="daace22f-29ac-4aee-b50b-a0e8c1a1ce2e" providerId="ADAL" clId="{DAACB607-E91A-4A1D-B489-C59F1824DDF6}" dt="2022-07-21T09:58:33.758" v="9369"/>
          <ac:spMkLst>
            <pc:docMk/>
            <pc:sldMk cId="3197081142" sldId="941"/>
            <ac:spMk id="6" creationId="{040A24D4-7268-6077-E78E-0BEE6FD1D2AE}"/>
          </ac:spMkLst>
        </pc:spChg>
        <pc:spChg chg="mod">
          <ac:chgData name="Stephan Baldes" userId="daace22f-29ac-4aee-b50b-a0e8c1a1ce2e" providerId="ADAL" clId="{DAACB607-E91A-4A1D-B489-C59F1824DDF6}" dt="2022-07-20T16:38:28.870" v="6517" actId="20577"/>
          <ac:spMkLst>
            <pc:docMk/>
            <pc:sldMk cId="3197081142" sldId="941"/>
            <ac:spMk id="33794" creationId="{5679E0FF-1B35-2949-1A23-A8044190EED3}"/>
          </ac:spMkLst>
        </pc:spChg>
        <pc:picChg chg="mod">
          <ac:chgData name="Stephan Baldes" userId="daace22f-29ac-4aee-b50b-a0e8c1a1ce2e" providerId="ADAL" clId="{DAACB607-E91A-4A1D-B489-C59F1824DDF6}" dt="2022-07-20T16:38:34.231" v="6523" actId="1037"/>
          <ac:picMkLst>
            <pc:docMk/>
            <pc:sldMk cId="3197081142" sldId="941"/>
            <ac:picMk id="33795" creationId="{8E440B60-2C3C-02A1-5DE1-B99A5BA0E390}"/>
          </ac:picMkLst>
        </pc:picChg>
      </pc:sldChg>
      <pc:sldChg chg="delSp modSp add mod delAnim modAnim">
        <pc:chgData name="Stephan Baldes" userId="daace22f-29ac-4aee-b50b-a0e8c1a1ce2e" providerId="ADAL" clId="{DAACB607-E91A-4A1D-B489-C59F1824DDF6}" dt="2022-07-21T07:58:00.270" v="7694" actId="1038"/>
        <pc:sldMkLst>
          <pc:docMk/>
          <pc:sldMk cId="133741664" sldId="942"/>
        </pc:sldMkLst>
        <pc:spChg chg="del mod">
          <ac:chgData name="Stephan Baldes" userId="daace22f-29ac-4aee-b50b-a0e8c1a1ce2e" providerId="ADAL" clId="{DAACB607-E91A-4A1D-B489-C59F1824DDF6}" dt="2022-07-21T07:57:17.259" v="7636" actId="478"/>
          <ac:spMkLst>
            <pc:docMk/>
            <pc:sldMk cId="133741664" sldId="942"/>
            <ac:spMk id="18" creationId="{93F8E7E0-13B7-B0AD-32C9-037B459B3F21}"/>
          </ac:spMkLst>
        </pc:spChg>
        <pc:spChg chg="mod">
          <ac:chgData name="Stephan Baldes" userId="daace22f-29ac-4aee-b50b-a0e8c1a1ce2e" providerId="ADAL" clId="{DAACB607-E91A-4A1D-B489-C59F1824DDF6}" dt="2022-07-21T07:57:31.953" v="7685" actId="20577"/>
          <ac:spMkLst>
            <pc:docMk/>
            <pc:sldMk cId="133741664" sldId="942"/>
            <ac:spMk id="20483" creationId="{D408B784-0E4B-A75F-ED35-0C9BB20FA916}"/>
          </ac:spMkLst>
        </pc:spChg>
        <pc:picChg chg="del">
          <ac:chgData name="Stephan Baldes" userId="daace22f-29ac-4aee-b50b-a0e8c1a1ce2e" providerId="ADAL" clId="{DAACB607-E91A-4A1D-B489-C59F1824DDF6}" dt="2022-07-21T07:55:29.655" v="7625" actId="478"/>
          <ac:picMkLst>
            <pc:docMk/>
            <pc:sldMk cId="133741664" sldId="942"/>
            <ac:picMk id="3" creationId="{3D3D6C14-2B44-4F7F-BA53-BC9F3D98C89A}"/>
          </ac:picMkLst>
        </pc:picChg>
        <pc:picChg chg="del">
          <ac:chgData name="Stephan Baldes" userId="daace22f-29ac-4aee-b50b-a0e8c1a1ce2e" providerId="ADAL" clId="{DAACB607-E91A-4A1D-B489-C59F1824DDF6}" dt="2022-07-21T07:55:29.655" v="7625" actId="478"/>
          <ac:picMkLst>
            <pc:docMk/>
            <pc:sldMk cId="133741664" sldId="942"/>
            <ac:picMk id="5" creationId="{5742D6BD-672E-2E50-5729-A72DD96023A6}"/>
          </ac:picMkLst>
        </pc:picChg>
        <pc:picChg chg="mod">
          <ac:chgData name="Stephan Baldes" userId="daace22f-29ac-4aee-b50b-a0e8c1a1ce2e" providerId="ADAL" clId="{DAACB607-E91A-4A1D-B489-C59F1824DDF6}" dt="2022-07-21T07:58:00.270" v="7694" actId="1038"/>
          <ac:picMkLst>
            <pc:docMk/>
            <pc:sldMk cId="133741664" sldId="942"/>
            <ac:picMk id="20" creationId="{0645E849-BC39-F6F4-5CC4-BD0F36FB00E3}"/>
          </ac:picMkLst>
        </pc:picChg>
      </pc:sldChg>
      <pc:sldChg chg="delSp modSp add mod">
        <pc:chgData name="Stephan Baldes" userId="daace22f-29ac-4aee-b50b-a0e8c1a1ce2e" providerId="ADAL" clId="{DAACB607-E91A-4A1D-B489-C59F1824DDF6}" dt="2022-07-21T09:58:33.758" v="9369"/>
        <pc:sldMkLst>
          <pc:docMk/>
          <pc:sldMk cId="3473632855" sldId="943"/>
        </pc:sldMkLst>
        <pc:spChg chg="mod">
          <ac:chgData name="Stephan Baldes" userId="daace22f-29ac-4aee-b50b-a0e8c1a1ce2e" providerId="ADAL" clId="{DAACB607-E91A-4A1D-B489-C59F1824DDF6}" dt="2022-07-21T09:58:33.758" v="9369"/>
          <ac:spMkLst>
            <pc:docMk/>
            <pc:sldMk cId="3473632855" sldId="943"/>
            <ac:spMk id="6" creationId="{040A24D4-7268-6077-E78E-0BEE6FD1D2AE}"/>
          </ac:spMkLst>
        </pc:spChg>
        <pc:spChg chg="mod">
          <ac:chgData name="Stephan Baldes" userId="daace22f-29ac-4aee-b50b-a0e8c1a1ce2e" providerId="ADAL" clId="{DAACB607-E91A-4A1D-B489-C59F1824DDF6}" dt="2022-07-21T09:26:26.100" v="8176" actId="20577"/>
          <ac:spMkLst>
            <pc:docMk/>
            <pc:sldMk cId="3473632855" sldId="943"/>
            <ac:spMk id="33794" creationId="{5679E0FF-1B35-2949-1A23-A8044190EED3}"/>
          </ac:spMkLst>
        </pc:spChg>
        <pc:picChg chg="del">
          <ac:chgData name="Stephan Baldes" userId="daace22f-29ac-4aee-b50b-a0e8c1a1ce2e" providerId="ADAL" clId="{DAACB607-E91A-4A1D-B489-C59F1824DDF6}" dt="2022-07-21T09:45:28.494" v="8586" actId="478"/>
          <ac:picMkLst>
            <pc:docMk/>
            <pc:sldMk cId="3473632855" sldId="943"/>
            <ac:picMk id="5" creationId="{255E95CF-2ADB-B119-92C8-F2060CB6CF67}"/>
          </ac:picMkLst>
        </pc:picChg>
      </pc:sldChg>
      <pc:sldChg chg="addSp delSp modSp add mod delAnim modAnim">
        <pc:chgData name="Stephan Baldes" userId="daace22f-29ac-4aee-b50b-a0e8c1a1ce2e" providerId="ADAL" clId="{DAACB607-E91A-4A1D-B489-C59F1824DDF6}" dt="2022-07-21T09:25:21.100" v="8143"/>
        <pc:sldMkLst>
          <pc:docMk/>
          <pc:sldMk cId="330007391" sldId="944"/>
        </pc:sldMkLst>
        <pc:spChg chg="add del mod">
          <ac:chgData name="Stephan Baldes" userId="daace22f-29ac-4aee-b50b-a0e8c1a1ce2e" providerId="ADAL" clId="{DAACB607-E91A-4A1D-B489-C59F1824DDF6}" dt="2022-07-21T09:19:56.301" v="7980"/>
          <ac:spMkLst>
            <pc:docMk/>
            <pc:sldMk cId="330007391" sldId="944"/>
            <ac:spMk id="17" creationId="{1A5FCA50-7661-9155-1CDA-F31F71A781F3}"/>
          </ac:spMkLst>
        </pc:spChg>
        <pc:spChg chg="add mod">
          <ac:chgData name="Stephan Baldes" userId="daace22f-29ac-4aee-b50b-a0e8c1a1ce2e" providerId="ADAL" clId="{DAACB607-E91A-4A1D-B489-C59F1824DDF6}" dt="2022-07-21T09:25:10.698" v="8141" actId="1076"/>
          <ac:spMkLst>
            <pc:docMk/>
            <pc:sldMk cId="330007391" sldId="944"/>
            <ac:spMk id="19" creationId="{953FA7DC-6920-4E6D-77F8-548AC1474D4A}"/>
          </ac:spMkLst>
        </pc:spChg>
        <pc:spChg chg="add mod">
          <ac:chgData name="Stephan Baldes" userId="daace22f-29ac-4aee-b50b-a0e8c1a1ce2e" providerId="ADAL" clId="{DAACB607-E91A-4A1D-B489-C59F1824DDF6}" dt="2022-07-21T09:24:51.433" v="8130" actId="14100"/>
          <ac:spMkLst>
            <pc:docMk/>
            <pc:sldMk cId="330007391" sldId="944"/>
            <ac:spMk id="21" creationId="{E4EBEDDA-8867-BFEC-49E7-4C855C993F81}"/>
          </ac:spMkLst>
        </pc:spChg>
        <pc:spChg chg="add mod">
          <ac:chgData name="Stephan Baldes" userId="daace22f-29ac-4aee-b50b-a0e8c1a1ce2e" providerId="ADAL" clId="{DAACB607-E91A-4A1D-B489-C59F1824DDF6}" dt="2022-07-21T09:22:14.036" v="8105" actId="6549"/>
          <ac:spMkLst>
            <pc:docMk/>
            <pc:sldMk cId="330007391" sldId="944"/>
            <ac:spMk id="22" creationId="{9984F487-9BC5-E1DE-38FB-D44A6C94506C}"/>
          </ac:spMkLst>
        </pc:spChg>
        <pc:spChg chg="mod">
          <ac:chgData name="Stephan Baldes" userId="daace22f-29ac-4aee-b50b-a0e8c1a1ce2e" providerId="ADAL" clId="{DAACB607-E91A-4A1D-B489-C59F1824DDF6}" dt="2022-07-21T09:09:04.371" v="7810" actId="20577"/>
          <ac:spMkLst>
            <pc:docMk/>
            <pc:sldMk cId="330007391" sldId="944"/>
            <ac:spMk id="20483" creationId="{D408B784-0E4B-A75F-ED35-0C9BB20FA916}"/>
          </ac:spMkLst>
        </pc:spChg>
        <pc:picChg chg="del">
          <ac:chgData name="Stephan Baldes" userId="daace22f-29ac-4aee-b50b-a0e8c1a1ce2e" providerId="ADAL" clId="{DAACB607-E91A-4A1D-B489-C59F1824DDF6}" dt="2022-07-21T09:09:13.863" v="7814" actId="478"/>
          <ac:picMkLst>
            <pc:docMk/>
            <pc:sldMk cId="330007391" sldId="944"/>
            <ac:picMk id="3" creationId="{B4C2D612-1B52-6A8B-B0F8-3EABCABD9148}"/>
          </ac:picMkLst>
        </pc:picChg>
        <pc:picChg chg="add mod">
          <ac:chgData name="Stephan Baldes" userId="daace22f-29ac-4aee-b50b-a0e8c1a1ce2e" providerId="ADAL" clId="{DAACB607-E91A-4A1D-B489-C59F1824DDF6}" dt="2022-07-21T09:11:38.545" v="7817" actId="1076"/>
          <ac:picMkLst>
            <pc:docMk/>
            <pc:sldMk cId="330007391" sldId="944"/>
            <ac:picMk id="4" creationId="{127B4DB5-FB8F-F230-2495-A09CDA341D11}"/>
          </ac:picMkLst>
        </pc:picChg>
        <pc:picChg chg="del">
          <ac:chgData name="Stephan Baldes" userId="daace22f-29ac-4aee-b50b-a0e8c1a1ce2e" providerId="ADAL" clId="{DAACB607-E91A-4A1D-B489-C59F1824DDF6}" dt="2022-07-21T09:09:13.863" v="7814" actId="478"/>
          <ac:picMkLst>
            <pc:docMk/>
            <pc:sldMk cId="330007391" sldId="944"/>
            <ac:picMk id="5" creationId="{5273640D-F3F7-A67A-C8F1-52BA9096C3C9}"/>
          </ac:picMkLst>
        </pc:picChg>
        <pc:picChg chg="del">
          <ac:chgData name="Stephan Baldes" userId="daace22f-29ac-4aee-b50b-a0e8c1a1ce2e" providerId="ADAL" clId="{DAACB607-E91A-4A1D-B489-C59F1824DDF6}" dt="2022-07-21T09:09:09.199" v="7812" actId="478"/>
          <ac:picMkLst>
            <pc:docMk/>
            <pc:sldMk cId="330007391" sldId="944"/>
            <ac:picMk id="7" creationId="{8C097B28-109B-7254-3B00-1F19D295B811}"/>
          </ac:picMkLst>
        </pc:picChg>
        <pc:picChg chg="del">
          <ac:chgData name="Stephan Baldes" userId="daace22f-29ac-4aee-b50b-a0e8c1a1ce2e" providerId="ADAL" clId="{DAACB607-E91A-4A1D-B489-C59F1824DDF6}" dt="2022-07-21T09:09:08.544" v="7811" actId="478"/>
          <ac:picMkLst>
            <pc:docMk/>
            <pc:sldMk cId="330007391" sldId="944"/>
            <ac:picMk id="8" creationId="{7613F988-D5B1-9AF4-BC39-A546AB37CB5B}"/>
          </ac:picMkLst>
        </pc:picChg>
        <pc:picChg chg="del">
          <ac:chgData name="Stephan Baldes" userId="daace22f-29ac-4aee-b50b-a0e8c1a1ce2e" providerId="ADAL" clId="{DAACB607-E91A-4A1D-B489-C59F1824DDF6}" dt="2022-07-21T09:09:10.504" v="7813" actId="478"/>
          <ac:picMkLst>
            <pc:docMk/>
            <pc:sldMk cId="330007391" sldId="944"/>
            <ac:picMk id="9" creationId="{B9B0673B-4894-96FB-62B4-9065753E34A8}"/>
          </ac:picMkLst>
        </pc:picChg>
        <pc:picChg chg="add mod">
          <ac:chgData name="Stephan Baldes" userId="daace22f-29ac-4aee-b50b-a0e8c1a1ce2e" providerId="ADAL" clId="{DAACB607-E91A-4A1D-B489-C59F1824DDF6}" dt="2022-07-21T09:16:30.160" v="7914" actId="1036"/>
          <ac:picMkLst>
            <pc:docMk/>
            <pc:sldMk cId="330007391" sldId="944"/>
            <ac:picMk id="10" creationId="{DDC55C38-4923-2464-9A5D-DF2DD00515A3}"/>
          </ac:picMkLst>
        </pc:picChg>
        <pc:picChg chg="del">
          <ac:chgData name="Stephan Baldes" userId="daace22f-29ac-4aee-b50b-a0e8c1a1ce2e" providerId="ADAL" clId="{DAACB607-E91A-4A1D-B489-C59F1824DDF6}" dt="2022-07-21T09:09:13.863" v="7814" actId="478"/>
          <ac:picMkLst>
            <pc:docMk/>
            <pc:sldMk cId="330007391" sldId="944"/>
            <ac:picMk id="11" creationId="{98AC9429-053E-4E51-8B9E-CE44278AB9F3}"/>
          </ac:picMkLst>
        </pc:picChg>
        <pc:picChg chg="del">
          <ac:chgData name="Stephan Baldes" userId="daace22f-29ac-4aee-b50b-a0e8c1a1ce2e" providerId="ADAL" clId="{DAACB607-E91A-4A1D-B489-C59F1824DDF6}" dt="2022-07-21T09:09:13.863" v="7814" actId="478"/>
          <ac:picMkLst>
            <pc:docMk/>
            <pc:sldMk cId="330007391" sldId="944"/>
            <ac:picMk id="13" creationId="{B998C4AF-A21A-F593-148D-A2D1B2034760}"/>
          </ac:picMkLst>
        </pc:picChg>
        <pc:picChg chg="add mod">
          <ac:chgData name="Stephan Baldes" userId="daace22f-29ac-4aee-b50b-a0e8c1a1ce2e" providerId="ADAL" clId="{DAACB607-E91A-4A1D-B489-C59F1824DDF6}" dt="2022-07-21T09:16:30.160" v="7914" actId="1036"/>
          <ac:picMkLst>
            <pc:docMk/>
            <pc:sldMk cId="330007391" sldId="944"/>
            <ac:picMk id="14" creationId="{7FE70734-56FD-7D99-3C02-EA7FA3E93D31}"/>
          </ac:picMkLst>
        </pc:picChg>
        <pc:picChg chg="add mod">
          <ac:chgData name="Stephan Baldes" userId="daace22f-29ac-4aee-b50b-a0e8c1a1ce2e" providerId="ADAL" clId="{DAACB607-E91A-4A1D-B489-C59F1824DDF6}" dt="2022-07-21T09:25:05.009" v="8140" actId="1076"/>
          <ac:picMkLst>
            <pc:docMk/>
            <pc:sldMk cId="330007391" sldId="944"/>
            <ac:picMk id="16" creationId="{086EE5CA-4EDC-6501-B172-E32D42D0446E}"/>
          </ac:picMkLst>
        </pc:picChg>
        <pc:picChg chg="add mod">
          <ac:chgData name="Stephan Baldes" userId="daace22f-29ac-4aee-b50b-a0e8c1a1ce2e" providerId="ADAL" clId="{DAACB607-E91A-4A1D-B489-C59F1824DDF6}" dt="2022-07-21T09:25:15.498" v="8142" actId="1076"/>
          <ac:picMkLst>
            <pc:docMk/>
            <pc:sldMk cId="330007391" sldId="944"/>
            <ac:picMk id="23" creationId="{8DC06D4F-6142-FED0-3AFF-D0D4B2683D6B}"/>
          </ac:picMkLst>
        </pc:picChg>
        <pc:cxnChg chg="add del mod">
          <ac:chgData name="Stephan Baldes" userId="daace22f-29ac-4aee-b50b-a0e8c1a1ce2e" providerId="ADAL" clId="{DAACB607-E91A-4A1D-B489-C59F1824DDF6}" dt="2022-07-21T09:18:09.165" v="7973" actId="478"/>
          <ac:cxnSpMkLst>
            <pc:docMk/>
            <pc:sldMk cId="330007391" sldId="944"/>
            <ac:cxnSpMk id="20" creationId="{88E41800-4CE4-C3AC-5171-BE15924DF83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46A2D797-F5E5-83EF-5BF0-11F02287BD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>
            <a:lvl1pPr algn="l" defTabSz="951167" eaLnBrk="0" hangingPunct="0">
              <a:defRPr sz="1100">
                <a:latin typeface="Verdan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3C5DA06B-A0F5-7337-2786-CDCFF5BF59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>
            <a:lvl1pPr algn="r" defTabSz="951167" eaLnBrk="0" hangingPunct="0">
              <a:defRPr sz="1100">
                <a:latin typeface="Verdan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6DCEE0D6-EFDC-F9F4-28B3-0F44303DA3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b" anchorCtr="0" compatLnSpc="1">
            <a:prstTxWarp prst="textNoShape">
              <a:avLst/>
            </a:prstTxWarp>
          </a:bodyPr>
          <a:lstStyle>
            <a:lvl1pPr algn="l" defTabSz="951167" eaLnBrk="0" hangingPunct="0">
              <a:defRPr sz="1100">
                <a:latin typeface="Verdana" panose="020B0604030504040204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D2869D1E-65D9-482A-34A1-AF21029BFE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b" anchorCtr="0" compatLnSpc="1">
            <a:prstTxWarp prst="textNoShape">
              <a:avLst/>
            </a:prstTxWarp>
          </a:bodyPr>
          <a:lstStyle>
            <a:lvl1pPr algn="r" defTabSz="950913">
              <a:defRPr sz="1100"/>
            </a:lvl1pPr>
          </a:lstStyle>
          <a:p>
            <a:pPr>
              <a:defRPr/>
            </a:pPr>
            <a:fld id="{EE5C91DA-21D9-461F-BA61-BCE1801544B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1DE7ECA-238D-C315-0835-5D3DE7F8F0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>
            <a:lvl1pPr algn="l" defTabSz="951167" eaLnBrk="1" hangingPunct="1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8E8178B-02BD-8BBC-A1D1-AA4156B9C0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>
            <a:lvl1pPr algn="r" defTabSz="951167" eaLnBrk="1" hangingPunct="1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A5AB19-C6C8-3D2A-1570-8C27115F07A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91B48CE8-D64C-EAEC-6183-C5B1E83996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301A4AD4-691F-FAFB-84C1-3EF05B045C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b" anchorCtr="0" compatLnSpc="1">
            <a:prstTxWarp prst="textNoShape">
              <a:avLst/>
            </a:prstTxWarp>
          </a:bodyPr>
          <a:lstStyle>
            <a:lvl1pPr algn="l" defTabSz="951167" eaLnBrk="1" hangingPunct="1">
              <a:defRPr sz="11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4C6BD7F-A13C-3878-26FE-2DD863F77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0" tIns="47509" rIns="95020" bIns="47509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98FF0A-2139-4462-9D8C-ADB96CDDD0F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i-campus.org/courses/explorables-schule-imaginary2021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lienbildplatzhalter 1">
            <a:extLst>
              <a:ext uri="{FF2B5EF4-FFF2-40B4-BE49-F238E27FC236}">
                <a16:creationId xmlns:a16="http://schemas.microsoft.com/office/drawing/2014/main" id="{7B76223C-BFB7-D301-363E-BC9A312782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izenplatzhalter 2">
            <a:extLst>
              <a:ext uri="{FF2B5EF4-FFF2-40B4-BE49-F238E27FC236}">
                <a16:creationId xmlns:a16="http://schemas.microsoft.com/office/drawing/2014/main" id="{FE3BE5A8-3595-4F90-7DFA-DD5243177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6148" name="Foliennummernplatzhalter 3">
            <a:extLst>
              <a:ext uri="{FF2B5EF4-FFF2-40B4-BE49-F238E27FC236}">
                <a16:creationId xmlns:a16="http://schemas.microsoft.com/office/drawing/2014/main" id="{CACA5E34-866B-7F65-25CB-919F8FBF8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7ED304-4F5A-4D38-87CB-7E7CE57A7E2D}" type="slidenum">
              <a:rPr lang="de-DE" altLang="de-DE" sz="1100" smtClean="0"/>
              <a:pPr>
                <a:spcBef>
                  <a:spcPct val="0"/>
                </a:spcBef>
              </a:pPr>
              <a:t>1</a:t>
            </a:fld>
            <a:endParaRPr lang="de-DE" altLang="de-DE"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19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580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20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15703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62521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22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79763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23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42952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>
            <a:extLst>
              <a:ext uri="{FF2B5EF4-FFF2-40B4-BE49-F238E27FC236}">
                <a16:creationId xmlns:a16="http://schemas.microsoft.com/office/drawing/2014/main" id="{3B55A55E-73BE-7D41-B3A4-73DA0134B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>
            <a:extLst>
              <a:ext uri="{FF2B5EF4-FFF2-40B4-BE49-F238E27FC236}">
                <a16:creationId xmlns:a16="http://schemas.microsoft.com/office/drawing/2014/main" id="{5EE6DC21-CE7A-6D29-1D50-60982B276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18436" name="Foliennummernplatzhalter 3">
            <a:extLst>
              <a:ext uri="{FF2B5EF4-FFF2-40B4-BE49-F238E27FC236}">
                <a16:creationId xmlns:a16="http://schemas.microsoft.com/office/drawing/2014/main" id="{4A1D6E17-66D9-D8FB-770B-355AA2A1A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A465B6-E458-4E88-90FB-5DAA48B80D13}" type="slidenum">
              <a:rPr lang="de-DE" altLang="de-DE" sz="1100" smtClean="0"/>
              <a:pPr>
                <a:spcBef>
                  <a:spcPct val="0"/>
                </a:spcBef>
              </a:pPr>
              <a:t>25</a:t>
            </a:fld>
            <a:endParaRPr lang="de-DE" altLang="de-DE" sz="1100"/>
          </a:p>
        </p:txBody>
      </p:sp>
    </p:spTree>
    <p:extLst>
      <p:ext uri="{BB962C8B-B14F-4D97-AF65-F5344CB8AC3E}">
        <p14:creationId xmlns:p14="http://schemas.microsoft.com/office/powerpoint/2010/main" val="1958856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26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33620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Weiteres Anschauungsmaterial: </a:t>
            </a:r>
            <a:r>
              <a:rPr lang="de-DE">
                <a:hlinkClick r:id="rId3"/>
              </a:rPr>
              <a:t>KI-Explorables für die Schule | KI-Campus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27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6834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>
            <a:extLst>
              <a:ext uri="{FF2B5EF4-FFF2-40B4-BE49-F238E27FC236}">
                <a16:creationId xmlns:a16="http://schemas.microsoft.com/office/drawing/2014/main" id="{3B55A55E-73BE-7D41-B3A4-73DA0134B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>
            <a:extLst>
              <a:ext uri="{FF2B5EF4-FFF2-40B4-BE49-F238E27FC236}">
                <a16:creationId xmlns:a16="http://schemas.microsoft.com/office/drawing/2014/main" id="{5EE6DC21-CE7A-6D29-1D50-60982B276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18436" name="Foliennummernplatzhalter 3">
            <a:extLst>
              <a:ext uri="{FF2B5EF4-FFF2-40B4-BE49-F238E27FC236}">
                <a16:creationId xmlns:a16="http://schemas.microsoft.com/office/drawing/2014/main" id="{4A1D6E17-66D9-D8FB-770B-355AA2A1A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A465B6-E458-4E88-90FB-5DAA48B80D13}" type="slidenum">
              <a:rPr lang="de-DE" altLang="de-DE" sz="1100" smtClean="0"/>
              <a:pPr>
                <a:spcBef>
                  <a:spcPct val="0"/>
                </a:spcBef>
              </a:pPr>
              <a:t>32</a:t>
            </a:fld>
            <a:endParaRPr lang="de-DE" altLang="de-DE" sz="1100"/>
          </a:p>
        </p:txBody>
      </p:sp>
    </p:spTree>
    <p:extLst>
      <p:ext uri="{BB962C8B-B14F-4D97-AF65-F5344CB8AC3E}">
        <p14:creationId xmlns:p14="http://schemas.microsoft.com/office/powerpoint/2010/main" val="122178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>
            <a:extLst>
              <a:ext uri="{FF2B5EF4-FFF2-40B4-BE49-F238E27FC236}">
                <a16:creationId xmlns:a16="http://schemas.microsoft.com/office/drawing/2014/main" id="{3B55A55E-73BE-7D41-B3A4-73DA0134B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>
            <a:extLst>
              <a:ext uri="{FF2B5EF4-FFF2-40B4-BE49-F238E27FC236}">
                <a16:creationId xmlns:a16="http://schemas.microsoft.com/office/drawing/2014/main" id="{5EE6DC21-CE7A-6D29-1D50-60982B276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18436" name="Foliennummernplatzhalter 3">
            <a:extLst>
              <a:ext uri="{FF2B5EF4-FFF2-40B4-BE49-F238E27FC236}">
                <a16:creationId xmlns:a16="http://schemas.microsoft.com/office/drawing/2014/main" id="{4A1D6E17-66D9-D8FB-770B-355AA2A1A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A465B6-E458-4E88-90FB-5DAA48B80D13}" type="slidenum">
              <a:rPr lang="de-DE" altLang="de-DE" sz="1100" smtClean="0"/>
              <a:pPr>
                <a:spcBef>
                  <a:spcPct val="0"/>
                </a:spcBef>
              </a:pPr>
              <a:t>3</a:t>
            </a:fld>
            <a:endParaRPr lang="de-DE" altLang="de-DE" sz="1100"/>
          </a:p>
        </p:txBody>
      </p:sp>
    </p:spTree>
    <p:extLst>
      <p:ext uri="{BB962C8B-B14F-4D97-AF65-F5344CB8AC3E}">
        <p14:creationId xmlns:p14="http://schemas.microsoft.com/office/powerpoint/2010/main" val="255512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742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>
            <a:extLst>
              <a:ext uri="{FF2B5EF4-FFF2-40B4-BE49-F238E27FC236}">
                <a16:creationId xmlns:a16="http://schemas.microsoft.com/office/drawing/2014/main" id="{3B55A55E-73BE-7D41-B3A4-73DA0134B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>
            <a:extLst>
              <a:ext uri="{FF2B5EF4-FFF2-40B4-BE49-F238E27FC236}">
                <a16:creationId xmlns:a16="http://schemas.microsoft.com/office/drawing/2014/main" id="{5EE6DC21-CE7A-6D29-1D50-60982B276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18436" name="Foliennummernplatzhalter 3">
            <a:extLst>
              <a:ext uri="{FF2B5EF4-FFF2-40B4-BE49-F238E27FC236}">
                <a16:creationId xmlns:a16="http://schemas.microsoft.com/office/drawing/2014/main" id="{4A1D6E17-66D9-D8FB-770B-355AA2A1A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A465B6-E458-4E88-90FB-5DAA48B80D13}" type="slidenum">
              <a:rPr lang="de-DE" altLang="de-DE" sz="1100" smtClean="0"/>
              <a:pPr>
                <a:spcBef>
                  <a:spcPct val="0"/>
                </a:spcBef>
              </a:pPr>
              <a:t>10</a:t>
            </a:fld>
            <a:endParaRPr lang="de-DE" altLang="de-DE" sz="1100"/>
          </a:p>
        </p:txBody>
      </p:sp>
    </p:spTree>
    <p:extLst>
      <p:ext uri="{BB962C8B-B14F-4D97-AF65-F5344CB8AC3E}">
        <p14:creationId xmlns:p14="http://schemas.microsoft.com/office/powerpoint/2010/main" val="206948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0125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946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60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FF0A-2139-4462-9D8C-ADB96CDDD0F8}" type="slidenum">
              <a:rPr lang="de-DE" altLang="de-DE" smtClean="0"/>
              <a:pPr>
                <a:defRPr/>
              </a:pPr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198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lienbildplatzhalter 1">
            <a:extLst>
              <a:ext uri="{FF2B5EF4-FFF2-40B4-BE49-F238E27FC236}">
                <a16:creationId xmlns:a16="http://schemas.microsoft.com/office/drawing/2014/main" id="{3B55A55E-73BE-7D41-B3A4-73DA0134B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izenplatzhalter 2">
            <a:extLst>
              <a:ext uri="{FF2B5EF4-FFF2-40B4-BE49-F238E27FC236}">
                <a16:creationId xmlns:a16="http://schemas.microsoft.com/office/drawing/2014/main" id="{5EE6DC21-CE7A-6D29-1D50-60982B276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altLang="de-DE"/>
          </a:p>
        </p:txBody>
      </p:sp>
      <p:sp>
        <p:nvSpPr>
          <p:cNvPr id="18436" name="Foliennummernplatzhalter 3">
            <a:extLst>
              <a:ext uri="{FF2B5EF4-FFF2-40B4-BE49-F238E27FC236}">
                <a16:creationId xmlns:a16="http://schemas.microsoft.com/office/drawing/2014/main" id="{4A1D6E17-66D9-D8FB-770B-355AA2A1A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09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09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7A465B6-E458-4E88-90FB-5DAA48B80D13}" type="slidenum">
              <a:rPr lang="de-DE" altLang="de-DE" sz="1100" smtClean="0"/>
              <a:pPr>
                <a:spcBef>
                  <a:spcPct val="0"/>
                </a:spcBef>
              </a:pPr>
              <a:t>18</a:t>
            </a:fld>
            <a:endParaRPr lang="de-DE" altLang="de-DE" sz="1100"/>
          </a:p>
        </p:txBody>
      </p:sp>
    </p:spTree>
    <p:extLst>
      <p:ext uri="{BB962C8B-B14F-4D97-AF65-F5344CB8AC3E}">
        <p14:creationId xmlns:p14="http://schemas.microsoft.com/office/powerpoint/2010/main" val="93444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F67D48D8-1BA9-E548-FF94-FACFF3C6BF44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01600" y="139700"/>
          <a:ext cx="8921750" cy="655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469841" imgH="9168254" progId="Photoshop.Image.6">
                  <p:embed/>
                </p:oleObj>
              </mc:Choice>
              <mc:Fallback>
                <p:oleObj name="Image" r:id="rId2" imgW="12469841" imgH="9168254" progId="Photoshop.Image.6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F67D48D8-1BA9-E548-FF94-FACFF3C6B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39700"/>
                        <a:ext cx="8921750" cy="655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5562600" cy="1676400"/>
          </a:xfr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rgbClr val="0C4593"/>
                </a:solidFill>
              </a:defRPr>
            </a:lvl1pPr>
          </a:lstStyle>
          <a:p>
            <a:pPr lvl="0"/>
            <a:r>
              <a:rPr lang="de-DE" noProof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876800"/>
            <a:ext cx="5410200" cy="1371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de-DE" noProof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65541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7833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27850" y="304800"/>
            <a:ext cx="2079625" cy="64341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89650" cy="64341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671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94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5114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4084638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22838" y="1676400"/>
            <a:ext cx="4084637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345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7444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86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51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7724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92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2">
            <a:extLst>
              <a:ext uri="{FF2B5EF4-FFF2-40B4-BE49-F238E27FC236}">
                <a16:creationId xmlns:a16="http://schemas.microsoft.com/office/drawing/2014/main" id="{5E9887B6-50BA-70B5-9898-E74417B27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" y="152400"/>
          <a:ext cx="8975725" cy="659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12469841" imgH="9168254" progId="Photoshop.Image.6">
                  <p:embed/>
                </p:oleObj>
              </mc:Choice>
              <mc:Fallback>
                <p:oleObj name="Image" r:id="rId13" imgW="12469841" imgH="9168254" progId="Photoshop.Image.6">
                  <p:embed/>
                  <p:pic>
                    <p:nvPicPr>
                      <p:cNvPr id="1026" name="Object 22">
                        <a:extLst>
                          <a:ext uri="{FF2B5EF4-FFF2-40B4-BE49-F238E27FC236}">
                            <a16:creationId xmlns:a16="http://schemas.microsoft.com/office/drawing/2014/main" id="{5E9887B6-50BA-70B5-9898-E74417B27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152400"/>
                        <a:ext cx="8975725" cy="659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B45DEB68-D26C-71B0-84A2-744E2FABF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das Titelformat zu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0FB1716-46A6-F5BF-A2FC-79270CCC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8321675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25" r:id="rId2"/>
    <p:sldLayoutId id="2147484826" r:id="rId3"/>
    <p:sldLayoutId id="2147484827" r:id="rId4"/>
    <p:sldLayoutId id="2147484828" r:id="rId5"/>
    <p:sldLayoutId id="2147484829" r:id="rId6"/>
    <p:sldLayoutId id="2147484830" r:id="rId7"/>
    <p:sldLayoutId id="2147484831" r:id="rId8"/>
    <p:sldLayoutId id="2147484832" r:id="rId9"/>
    <p:sldLayoutId id="2147484833" r:id="rId10"/>
    <p:sldLayoutId id="2147484834" r:id="rId11"/>
  </p:sldLayoutIdLst>
  <p:hf hdr="0" ft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50000"/>
        </a:spcAft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41400" indent="-381000" algn="l" rtl="0" eaLnBrk="0" fontAlgn="base" hangingPunct="0">
        <a:spcBef>
          <a:spcPct val="20000"/>
        </a:spcBef>
        <a:spcAft>
          <a:spcPct val="40000"/>
        </a:spcAft>
        <a:buFont typeface="Wingdings 2" panose="05020102010507070707" pitchFamily="18" charset="2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657350" indent="-323850" algn="l" rtl="0" eaLnBrk="0" fontAlgn="base" hangingPunct="0">
        <a:spcBef>
          <a:spcPct val="20000"/>
        </a:spcBef>
        <a:spcAft>
          <a:spcPct val="3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3pPr>
      <a:lvl4pPr marL="2133600" indent="-285750" algn="l" rtl="0" eaLnBrk="0" fontAlgn="base" hangingPunct="0">
        <a:spcBef>
          <a:spcPct val="20000"/>
        </a:spcBef>
        <a:spcAft>
          <a:spcPct val="20000"/>
        </a:spcAft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571750" indent="-24765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30289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34861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9433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44005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onvnetjs/demo/mni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schools.com/pyth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BD9506-4746-B0F7-0F80-8BCD16B79A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Lernsituation KI 1</a:t>
            </a:r>
          </a:p>
        </p:txBody>
      </p:sp>
      <p:sp>
        <p:nvSpPr>
          <p:cNvPr id="5123" name="AutoShape 4" descr="Z">
            <a:extLst>
              <a:ext uri="{FF2B5EF4-FFF2-40B4-BE49-F238E27FC236}">
                <a16:creationId xmlns:a16="http://schemas.microsoft.com/office/drawing/2014/main" id="{D972CBEF-6032-339D-11B6-A02FC8E5F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5124" name="AutoShape 5" descr="Z">
            <a:extLst>
              <a:ext uri="{FF2B5EF4-FFF2-40B4-BE49-F238E27FC236}">
                <a16:creationId xmlns:a16="http://schemas.microsoft.com/office/drawing/2014/main" id="{EA9E8E18-83D1-7583-1E24-5B619CDE85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5125" name="AutoShape 6" descr="Z">
            <a:extLst>
              <a:ext uri="{FF2B5EF4-FFF2-40B4-BE49-F238E27FC236}">
                <a16:creationId xmlns:a16="http://schemas.microsoft.com/office/drawing/2014/main" id="{060BA35E-899F-1DCE-5725-FF96E1B244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79E0BF-252F-8442-2ACA-52B5B60EF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24400"/>
            <a:ext cx="8001000" cy="15843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C459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 sz="4800" i="1" kern="0">
                <a:solidFill>
                  <a:srgbClr val="003399"/>
                </a:solidFill>
                <a:cs typeface="Times New Roman" pitchFamily="18" charset="0"/>
              </a:rPr>
              <a:t>Einführung, Prognosen, Neuronale Netze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404E29-4D61-21C5-9294-50B75EB2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4" y="422222"/>
            <a:ext cx="1688374" cy="17907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48FEF7-F550-5FC2-4960-02606F6D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571" y="426777"/>
            <a:ext cx="2199126" cy="178614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4D24CCF-5178-33A4-9050-83EABBDC2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2320" y="422222"/>
            <a:ext cx="1133475" cy="17907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50ACAE5-3CEA-23E1-1398-81DB6CDF0BDD}"/>
              </a:ext>
            </a:extLst>
          </p:cNvPr>
          <p:cNvSpPr txBox="1"/>
          <p:nvPr/>
        </p:nvSpPr>
        <p:spPr>
          <a:xfrm>
            <a:off x="7812360" y="6669940"/>
            <a:ext cx="1271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/>
              <a:t>Version: 2022-09-16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97191D-03AD-6CC2-FE73-148B5E710F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2. Prognosen</a:t>
            </a:r>
          </a:p>
        </p:txBody>
      </p:sp>
      <p:sp>
        <p:nvSpPr>
          <p:cNvPr id="17411" name="AutoShape 4" descr="Z">
            <a:extLst>
              <a:ext uri="{FF2B5EF4-FFF2-40B4-BE49-F238E27FC236}">
                <a16:creationId xmlns:a16="http://schemas.microsoft.com/office/drawing/2014/main" id="{77E3DB01-D819-A125-A54B-923D9CC06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2" name="AutoShape 5" descr="Z">
            <a:extLst>
              <a:ext uri="{FF2B5EF4-FFF2-40B4-BE49-F238E27FC236}">
                <a16:creationId xmlns:a16="http://schemas.microsoft.com/office/drawing/2014/main" id="{72330D14-C7E5-BB04-9922-45EAADA32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3" name="AutoShape 6" descr="Z">
            <a:extLst>
              <a:ext uri="{FF2B5EF4-FFF2-40B4-BE49-F238E27FC236}">
                <a16:creationId xmlns:a16="http://schemas.microsoft.com/office/drawing/2014/main" id="{EB6AFE8B-0E45-139D-8775-95362C245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3E09D3-F279-1F5B-4AFD-060B248E6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22222"/>
            <a:ext cx="1133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1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Prognosen erstellen: Worum geht es?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BFA23E-494C-B684-EEB9-94774338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2" y="1956858"/>
            <a:ext cx="8578352" cy="35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Prognosen erstellen: Algorithmen</a:t>
            </a:r>
            <a:endParaRPr lang="de-DE" alt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8622C7-059B-10E7-E943-6FC5A259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46643"/>
            <a:ext cx="8452668" cy="343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4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Prognosen erstellen: Lineare Regression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5320DF-1922-6BF3-4F92-6E5C34C94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7" y="1929726"/>
            <a:ext cx="7353300" cy="11715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7B314A1-6988-4017-844D-AC9C3C71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95" y="3352938"/>
            <a:ext cx="3993213" cy="245232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A0BF05C-84FF-9C72-3F0C-5526CE902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99" y="3369886"/>
            <a:ext cx="4114870" cy="23172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81EBCD-CCD0-1F4C-F6E4-910FCDDBC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5128" y="2992764"/>
            <a:ext cx="604857" cy="5710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839726D-B278-3E83-14DA-DE24085E4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061" y="2959806"/>
            <a:ext cx="519443" cy="5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Prognosen erstellen: Modell nutzen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792CCB6-AD09-0D90-EF1C-7A92BFCCA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2" y="2060848"/>
            <a:ext cx="6159180" cy="344654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A6203E3-7634-878E-7F4F-1C0D272B2F5B}"/>
              </a:ext>
            </a:extLst>
          </p:cNvPr>
          <p:cNvSpPr/>
          <p:nvPr/>
        </p:nvSpPr>
        <p:spPr>
          <a:xfrm>
            <a:off x="6876256" y="2411051"/>
            <a:ext cx="2160240" cy="864096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rgbClr val="0066FF"/>
                </a:solidFill>
              </a:rPr>
              <a:t>Modell berechnet: Regressionsfunktion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C18FB76-9AC1-48FC-2BCA-4EAA4D26E68E}"/>
              </a:ext>
            </a:extLst>
          </p:cNvPr>
          <p:cNvSpPr/>
          <p:nvPr/>
        </p:nvSpPr>
        <p:spPr>
          <a:xfrm>
            <a:off x="6876256" y="3491171"/>
            <a:ext cx="2160240" cy="864096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rgbClr val="0066FF"/>
                </a:solidFill>
              </a:rPr>
              <a:t>Prognose erstellen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0D3562C-EAD2-3BD4-145F-564DAEE316F6}"/>
              </a:ext>
            </a:extLst>
          </p:cNvPr>
          <p:cNvSpPr/>
          <p:nvPr/>
        </p:nvSpPr>
        <p:spPr>
          <a:xfrm>
            <a:off x="6864219" y="4609018"/>
            <a:ext cx="2160240" cy="864096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>
                <a:solidFill>
                  <a:srgbClr val="0066FF"/>
                </a:solidFill>
              </a:rPr>
              <a:t>Bei Trainingsdaten:</a:t>
            </a:r>
            <a:br>
              <a:rPr lang="de-DE" sz="1800">
                <a:solidFill>
                  <a:srgbClr val="0066FF"/>
                </a:solidFill>
              </a:rPr>
            </a:br>
            <a:r>
              <a:rPr lang="de-DE" sz="1800">
                <a:solidFill>
                  <a:srgbClr val="0066FF"/>
                </a:solidFill>
              </a:rPr>
              <a:t>Fehlerabschätzung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0A9E6E0-CF94-A203-72E3-D7DAD8736E6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81572" y="2843099"/>
            <a:ext cx="1694684" cy="877882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48CA951-6CD1-202B-B0F0-F27029756FF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372200" y="3923219"/>
            <a:ext cx="504056" cy="51513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03AB088-B6BC-FDA9-E290-F89ADFE78B2C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580112" y="4503232"/>
            <a:ext cx="1284107" cy="537834"/>
          </a:xfrm>
          <a:prstGeom prst="straightConnector1">
            <a:avLst/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2.1: Daten darstellen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In Python können Daten sehr elegant mit dem Modul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matPlotLib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dargestellt werden.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Informieren Sie sich über dieses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Modul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im Dokument 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docs/1-Einführung/001-matPlotLib/001-matPlotLib.ipynb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und probieren Sie einige der vorgestellten Beispiele in Python aus.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Schreiben Sie ein Programm, das die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Sigmoid-Funktion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im Bereich x von -6 bis 6 und y von 0 bis 1 darstellt.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Nutzen Sie den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Scatter-Plot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um die Daten aus der Datei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data/Advertising.xlsx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darzustellen: X-Achse: Spalte TV, Y-Achse: Spalte sales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Erstellen Sie ihr eigenes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Cheatsheet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mit den wichtigsten Befehlen für Daten (plt.plot, plt.xlabel, plt.axis,… ), Funktionen (np.linspace) und Scatterplot (plt.scatter).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5E95CF-2ADB-B119-92C8-F2060CB6C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212976"/>
            <a:ext cx="1469471" cy="5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7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2.2: Lineare Regression mit Excel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58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Die lineare Regression liefert aus Daten ein Modell (Regressionsfunktion), mit deren Hilfe Prognosen erstellt werden können.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Schauen Sie sich das Dokument 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docs/2-Prognosen/folien-ml-hochschule-furtwangen.pdf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bis Folie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an und erklären Sie folgende Begriffe in einer PPT-Präsentation: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Y, Y‘ (bzw. Y „dach“), Bedeutung RMSE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Overfitting und was man dagegen tun kann. 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Warum werden Daten in Trainings- und Testdaten aufgeteilt?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Lineare Regression mit Excel: Sehen Sie sich die Datei 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docs/2-Prognosen/mittelwert.xlsx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an. Sie erklärt Prognosen mithilfe des Mittelwerts. Machen Sie das gleiche mithilfe der linearen Regression, in dem Sie die </a:t>
            </a:r>
            <a:r>
              <a:rPr lang="de-DE" sz="2000" kern="0">
                <a:highlight>
                  <a:srgbClr val="FF00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TODOs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in der Datei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docs/2-Prognosen/lineareRegression.xlsx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bearbeiten.</a:t>
            </a:r>
            <a:endParaRPr lang="de-DE" sz="2000" b="1" kern="0">
              <a:solidFill>
                <a:srgbClr val="3399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7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2.3: Lineare Regression mit Python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Das mühsame Erstellen der Regressionsgeraden in Excel geht in Python leichter: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Das Dokument 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docs/2-Prognosen/einfacheLineareRegression.html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erklärt das Berechnen der Regressionsgeraden ausführlich. Überführen Sie den Code in eine ausführbare Python-Datei und berechnen sie damit die drei Regressionsgeraden wie das in Excel gemacht wurde.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Statt alles selbst zu programmieren, können wir auch ein fertiges Modul nutzen. Hier bietet sich </a:t>
            </a:r>
            <a:r>
              <a:rPr lang="de-DE" sz="20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sklearn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an. Bearbeiten Sie die Datei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docs/2-Prognosen/einfacheLineareRegressionSklearn.py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und passen Sie sie auf das Werbungs-Beispiel an. Schauen Sie sich ebenfalls die Folien 20,31,35 aus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folien-ml-hochschule-furtwangen.pdf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an.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Erläutern Sie in einer PPT die Bedeutung der Methoden train_test_split, model.fit, model.score, model.predict</a:t>
            </a:r>
          </a:p>
          <a:p>
            <a:pPr>
              <a:defRPr/>
            </a:pP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8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97191D-03AD-6CC2-FE73-148B5E710F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3. Neuronale Netze</a:t>
            </a:r>
            <a:b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</a:br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Grundlagen</a:t>
            </a:r>
          </a:p>
        </p:txBody>
      </p:sp>
      <p:sp>
        <p:nvSpPr>
          <p:cNvPr id="17411" name="AutoShape 4" descr="Z">
            <a:extLst>
              <a:ext uri="{FF2B5EF4-FFF2-40B4-BE49-F238E27FC236}">
                <a16:creationId xmlns:a16="http://schemas.microsoft.com/office/drawing/2014/main" id="{77E3DB01-D819-A125-A54B-923D9CC06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2" name="AutoShape 5" descr="Z">
            <a:extLst>
              <a:ext uri="{FF2B5EF4-FFF2-40B4-BE49-F238E27FC236}">
                <a16:creationId xmlns:a16="http://schemas.microsoft.com/office/drawing/2014/main" id="{72330D14-C7E5-BB04-9922-45EAADA32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3" name="AutoShape 6" descr="Z">
            <a:extLst>
              <a:ext uri="{FF2B5EF4-FFF2-40B4-BE49-F238E27FC236}">
                <a16:creationId xmlns:a16="http://schemas.microsoft.com/office/drawing/2014/main" id="{EB6AFE8B-0E45-139D-8775-95362C245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3E09D3-F279-1F5B-4AFD-060B248E6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22222"/>
            <a:ext cx="1133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1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Neuronale Netze: Worum geht es?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F8E7E0-13B7-B0AD-32C9-037B459B3F21}"/>
              </a:ext>
            </a:extLst>
          </p:cNvPr>
          <p:cNvSpPr txBox="1"/>
          <p:nvPr/>
        </p:nvSpPr>
        <p:spPr>
          <a:xfrm>
            <a:off x="395536" y="1475492"/>
            <a:ext cx="839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Schöner Tag, mit Freunden oder Sonne!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D3D6C14-2B44-4F7F-BA53-BC9F3D98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7" y="2060848"/>
            <a:ext cx="3791479" cy="17814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84BD1B-0BA8-855C-16BE-359943ED2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2950575"/>
            <a:ext cx="5436096" cy="35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Worum geht es hier?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In dieser Lernsituation beschäftigen Sie sich mit den Grundlagen des </a:t>
            </a:r>
            <a:r>
              <a:rPr lang="de-DE" sz="20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maschinellen Lernens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. Dabei werden Sie:</a:t>
            </a:r>
          </a:p>
          <a:p>
            <a:pPr>
              <a:defRPr/>
            </a:pPr>
            <a:r>
              <a:rPr lang="de-DE" sz="2000" b="1" i="1" kern="0">
                <a:latin typeface="Calibri Light" panose="020F0302020204030204" pitchFamily="34" charset="0"/>
                <a:cs typeface="Calibri Light" panose="020F0302020204030204" pitchFamily="34" charset="0"/>
              </a:rPr>
              <a:t>Maschinelles Lernen (ML)</a:t>
            </a:r>
            <a:r>
              <a:rPr lang="de-DE" sz="20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in der Landschaft der Informatik einordnen können und die verschiedenen Ansätze kennen lernen. </a:t>
            </a:r>
            <a:endParaRPr lang="de-DE" sz="2000" i="1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Die Programmiersprache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Python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installieren und damit arbeiten.</a:t>
            </a:r>
          </a:p>
          <a:p>
            <a:pPr>
              <a:defRPr/>
            </a:pP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Daten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graphisch darstellen.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Statistische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Modelle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aus Daten ableiten und damit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Prognosen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erstellen.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Die Grundbausteine von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Neuronalen Netzen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kennen lernen und programmieren.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Ein neuronales Netz aufbauen und so trainieren, dass es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handgeschriebene Zahlen erkennen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kann.</a:t>
            </a:r>
          </a:p>
        </p:txBody>
      </p:sp>
    </p:spTree>
    <p:extLst>
      <p:ext uri="{BB962C8B-B14F-4D97-AF65-F5344CB8AC3E}">
        <p14:creationId xmlns:p14="http://schemas.microsoft.com/office/powerpoint/2010/main" val="3803844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Neuronale Netze: Gewichte und Aktivierungsfunktion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645E849-BC39-F6F4-5CC4-BD0F36FB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84784"/>
            <a:ext cx="7704856" cy="517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Neuronale Netze: Lernen = Anpassen der Gewichte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097B28-109B-7254-3B00-1F19D295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509" y="2342110"/>
            <a:ext cx="4337963" cy="24550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13F988-D5B1-9AF4-BC39-A546AB37C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06" y="2342111"/>
            <a:ext cx="3487478" cy="245504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4C2D612-1B52-6A8B-B0F8-3EABCABD9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51" y="1463576"/>
            <a:ext cx="3403393" cy="4532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273640D-F3F7-A67A-C8F1-52BA9096C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505546"/>
            <a:ext cx="1333500" cy="390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9B0673B-4894-96FB-62B4-9065753E3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886546"/>
            <a:ext cx="1905000" cy="3524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8AC9429-053E-4E51-8B9E-CE44278AB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2240" y="1484784"/>
            <a:ext cx="1733550" cy="7143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998C4AF-A21A-F593-148D-A2D1B20347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106" y="1819608"/>
            <a:ext cx="3614855" cy="38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Neuronale Netze: Geometrische Deutung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7B4DB5-FB8F-F230-2495-A09CDA34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47597"/>
            <a:ext cx="3587226" cy="25431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C55C38-4923-2464-9A5D-DF2DD0051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39" y="5091909"/>
            <a:ext cx="2117154" cy="16494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FE70734-56FD-7D99-3C02-EA7FA3E93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025" y="5091909"/>
            <a:ext cx="2429031" cy="16494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86EE5CA-4EDC-6501-B172-E32D42D04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519" y="2677185"/>
            <a:ext cx="1960319" cy="4023815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953FA7DC-6920-4E6D-77F8-548AC1474D4A}"/>
              </a:ext>
            </a:extLst>
          </p:cNvPr>
          <p:cNvSpPr/>
          <p:nvPr/>
        </p:nvSpPr>
        <p:spPr>
          <a:xfrm>
            <a:off x="5141109" y="3550764"/>
            <a:ext cx="2918750" cy="864096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rgbClr val="0066FF"/>
                </a:solidFill>
              </a:rPr>
              <a:t>Gerade unterscheidet Punkte oberhalb (rot=1) und unterhalb (schwarz=0)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4EBEDDA-8867-BFEC-49E7-4C855C993F81}"/>
              </a:ext>
            </a:extLst>
          </p:cNvPr>
          <p:cNvSpPr/>
          <p:nvPr/>
        </p:nvSpPr>
        <p:spPr>
          <a:xfrm>
            <a:off x="602037" y="4036156"/>
            <a:ext cx="4402012" cy="986545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rgbClr val="0066FF"/>
                </a:solidFill>
              </a:rPr>
              <a:t>Lernvorgang: </a:t>
            </a:r>
          </a:p>
          <a:p>
            <a:r>
              <a:rPr lang="de-DE">
                <a:solidFill>
                  <a:srgbClr val="0066FF"/>
                </a:solidFill>
              </a:rPr>
              <a:t>Bestimme Gewichte = Gerade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84F487-9BC5-E1DE-38FB-D44A6C94506C}"/>
              </a:ext>
            </a:extLst>
          </p:cNvPr>
          <p:cNvSpPr/>
          <p:nvPr/>
        </p:nvSpPr>
        <p:spPr>
          <a:xfrm>
            <a:off x="2211777" y="1132994"/>
            <a:ext cx="2918750" cy="864096"/>
          </a:xfrm>
          <a:prstGeom prst="rect">
            <a:avLst/>
          </a:prstGeom>
          <a:solidFill>
            <a:srgbClr val="FFFFC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rgbClr val="0066FF"/>
                </a:solidFill>
              </a:rPr>
              <a:t>Eingabewerte</a:t>
            </a:r>
            <a:br>
              <a:rPr lang="de-DE" sz="1600">
                <a:solidFill>
                  <a:srgbClr val="0066FF"/>
                </a:solidFill>
              </a:rPr>
            </a:br>
            <a:r>
              <a:rPr lang="de-DE" sz="1600">
                <a:solidFill>
                  <a:srgbClr val="0066FF"/>
                </a:solidFill>
              </a:rPr>
              <a:t>graphisch dargestellt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DC06D4F-6142-FED0-3AFF-D0D4B2683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571" y="696333"/>
            <a:ext cx="1723029" cy="17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Neuronale Netze: Neuronen bilden Netze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A97C52-E81F-67AA-7EC5-955AD8B0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875" y="2264207"/>
            <a:ext cx="3062293" cy="34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50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3.1: Das Perzeptron 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Was in den letzen Folien kurz angerissen wurde, wird in einem Tutorial ausführlich erklärt: 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Lesen Sie das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Tutorial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docs/3-NeuronaleNetze/Tutorial-Perzeptron.html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durch und erklären Sie folgende Begriffe in einer PPT: 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Skalarprodukt, Aktivierungsfunktion, 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Mathematisches Modell eines Neurons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Wie lernt ein Perzeptron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Epoche, Trainingsbeispiel</a:t>
            </a:r>
            <a:endParaRPr lang="de-DE" sz="12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Fügen Sie den dargestellten Python-Code in einer Datei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neuron.py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zusammen und führen Sie ihn aus.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Ergänzen Sie eine Funktion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predict(xi)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, die das Neuron mit der Eingabe xi füttert und das Ergebnis y zurück gibt. Testen Sie diese Funktion mit einigen Testdaten.</a:t>
            </a:r>
          </a:p>
        </p:txBody>
      </p:sp>
    </p:spTree>
    <p:extLst>
      <p:ext uri="{BB962C8B-B14F-4D97-AF65-F5344CB8AC3E}">
        <p14:creationId xmlns:p14="http://schemas.microsoft.com/office/powerpoint/2010/main" val="3473632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97191D-03AD-6CC2-FE73-148B5E710F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4. Neuronale Netze</a:t>
            </a:r>
            <a:b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</a:br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Klassifikation</a:t>
            </a:r>
          </a:p>
        </p:txBody>
      </p:sp>
      <p:sp>
        <p:nvSpPr>
          <p:cNvPr id="17411" name="AutoShape 4" descr="Z">
            <a:extLst>
              <a:ext uri="{FF2B5EF4-FFF2-40B4-BE49-F238E27FC236}">
                <a16:creationId xmlns:a16="http://schemas.microsoft.com/office/drawing/2014/main" id="{77E3DB01-D819-A125-A54B-923D9CC06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2" name="AutoShape 5" descr="Z">
            <a:extLst>
              <a:ext uri="{FF2B5EF4-FFF2-40B4-BE49-F238E27FC236}">
                <a16:creationId xmlns:a16="http://schemas.microsoft.com/office/drawing/2014/main" id="{72330D14-C7E5-BB04-9922-45EAADA32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3" name="AutoShape 6" descr="Z">
            <a:extLst>
              <a:ext uri="{FF2B5EF4-FFF2-40B4-BE49-F238E27FC236}">
                <a16:creationId xmlns:a16="http://schemas.microsoft.com/office/drawing/2014/main" id="{EB6AFE8B-0E45-139D-8775-95362C245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3E09D3-F279-1F5B-4AFD-060B248E6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22222"/>
            <a:ext cx="1133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2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3F95E19-937E-740B-4746-D4D3B773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440753"/>
            <a:ext cx="7396167" cy="4796559"/>
          </a:xfrm>
          <a:prstGeom prst="rect">
            <a:avLst/>
          </a:prstGeom>
        </p:spPr>
      </p:pic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Klassifikation: Worum geht es?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9152BF-AE3A-D24D-8F80-4986E75BB62D}"/>
              </a:ext>
            </a:extLst>
          </p:cNvPr>
          <p:cNvSpPr txBox="1"/>
          <p:nvPr/>
        </p:nvSpPr>
        <p:spPr>
          <a:xfrm>
            <a:off x="971600" y="6279227"/>
            <a:ext cx="5874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/>
              <a:t>Quelle: https://www.youtube.com/watch?v=aircAruv</a:t>
            </a:r>
          </a:p>
        </p:txBody>
      </p:sp>
    </p:spTree>
    <p:extLst>
      <p:ext uri="{BB962C8B-B14F-4D97-AF65-F5344CB8AC3E}">
        <p14:creationId xmlns:p14="http://schemas.microsoft.com/office/powerpoint/2010/main" val="42085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Klassifikation: Visualisierung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9152BF-AE3A-D24D-8F80-4986E75BB62D}"/>
              </a:ext>
            </a:extLst>
          </p:cNvPr>
          <p:cNvSpPr txBox="1"/>
          <p:nvPr/>
        </p:nvSpPr>
        <p:spPr>
          <a:xfrm>
            <a:off x="1907704" y="6165304"/>
            <a:ext cx="6336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/>
              <a:t>https://cs.stanford.edu/people/karpathy/convnetjs/demo/mnist.html</a:t>
            </a:r>
          </a:p>
        </p:txBody>
      </p:sp>
      <p:pic>
        <p:nvPicPr>
          <p:cNvPr id="3" name="Grafik 2">
            <a:hlinkClick r:id="rId3"/>
            <a:extLst>
              <a:ext uri="{FF2B5EF4-FFF2-40B4-BE49-F238E27FC236}">
                <a16:creationId xmlns:a16="http://schemas.microsoft.com/office/drawing/2014/main" id="{6F10D2C4-D16F-FAF9-9081-A01FE8F3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02" y="1613787"/>
            <a:ext cx="5212026" cy="432075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1B87922-C7A0-8003-D4B3-70ED74455AA7}"/>
              </a:ext>
            </a:extLst>
          </p:cNvPr>
          <p:cNvGrpSpPr/>
          <p:nvPr/>
        </p:nvGrpSpPr>
        <p:grpSpPr>
          <a:xfrm>
            <a:off x="5796136" y="1844824"/>
            <a:ext cx="3095719" cy="2736304"/>
            <a:chOff x="5754756" y="2132856"/>
            <a:chExt cx="3095719" cy="2736304"/>
          </a:xfrm>
        </p:grpSpPr>
        <p:sp>
          <p:nvSpPr>
            <p:cNvPr id="9" name="Rechteck: gefaltete Ecke 8">
              <a:extLst>
                <a:ext uri="{FF2B5EF4-FFF2-40B4-BE49-F238E27FC236}">
                  <a16:creationId xmlns:a16="http://schemas.microsoft.com/office/drawing/2014/main" id="{D0E632E1-1EE7-DD50-453E-93FA68C2E391}"/>
                </a:ext>
              </a:extLst>
            </p:cNvPr>
            <p:cNvSpPr/>
            <p:nvPr/>
          </p:nvSpPr>
          <p:spPr bwMode="auto">
            <a:xfrm>
              <a:off x="5779706" y="2132856"/>
              <a:ext cx="3070769" cy="2736304"/>
            </a:xfrm>
            <a:prstGeom prst="foldedCorner">
              <a:avLst/>
            </a:prstGeom>
            <a:solidFill>
              <a:srgbClr val="FFFFCC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707836A-247C-1D06-1EA9-9352F17AA712}"/>
                </a:ext>
              </a:extLst>
            </p:cNvPr>
            <p:cNvSpPr txBox="1"/>
            <p:nvPr/>
          </p:nvSpPr>
          <p:spPr>
            <a:xfrm>
              <a:off x="5754756" y="2346846"/>
              <a:ext cx="309571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/>
                <a:t>layer_defs = [];</a:t>
              </a:r>
            </a:p>
            <a:p>
              <a:r>
                <a:rPr lang="de-DE" sz="1200"/>
                <a:t>layer_defs.push({type:'input',…});</a:t>
              </a:r>
            </a:p>
            <a:p>
              <a:r>
                <a:rPr lang="de-DE" sz="1200"/>
                <a:t>layer_defs.push({type:'conv',…});</a:t>
              </a:r>
            </a:p>
            <a:p>
              <a:r>
                <a:rPr lang="de-DE" sz="1200"/>
                <a:t>layer_defs.push({type:'pool',…});</a:t>
              </a:r>
            </a:p>
            <a:p>
              <a:r>
                <a:rPr lang="de-DE" sz="1200"/>
                <a:t>layer_defs.push({type:'conv', …});</a:t>
              </a:r>
            </a:p>
            <a:p>
              <a:r>
                <a:rPr lang="de-DE" sz="1200"/>
                <a:t>layer_defs.push({type:'pool',…});</a:t>
              </a:r>
            </a:p>
            <a:p>
              <a:r>
                <a:rPr lang="de-DE" sz="1200"/>
                <a:t>layer_defs.push({type:'softmax', </a:t>
              </a:r>
              <a:br>
                <a:rPr lang="de-DE" sz="1200"/>
              </a:br>
              <a:r>
                <a:rPr lang="de-DE" sz="1200"/>
                <a:t>                          num_classes:10});</a:t>
              </a:r>
            </a:p>
            <a:p>
              <a:endParaRPr lang="de-DE" sz="1200"/>
            </a:p>
            <a:p>
              <a:r>
                <a:rPr lang="de-DE" sz="1200"/>
                <a:t>net = new convnetjs.Net();</a:t>
              </a:r>
            </a:p>
            <a:p>
              <a:r>
                <a:rPr lang="de-DE" sz="1200"/>
                <a:t>net.makeLayers(layer_defs);</a:t>
              </a:r>
            </a:p>
            <a:p>
              <a:endParaRPr lang="de-DE" sz="1200"/>
            </a:p>
          </p:txBody>
        </p:sp>
      </p:grpSp>
    </p:spTree>
    <p:extLst>
      <p:ext uri="{BB962C8B-B14F-4D97-AF65-F5344CB8AC3E}">
        <p14:creationId xmlns:p14="http://schemas.microsoft.com/office/powerpoint/2010/main" val="9017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4.1: Klassifikation verstehen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Machen Sie sich mit dem mnist-Datensatz vertraut: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        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docs/4-Klassifikation/001-Mnist-Dataset.ipynb</a:t>
            </a: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Lesen Sie das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Tutorial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docs/4-Klassifikation/000-keras_mnist_documentation.ipynb</a:t>
            </a:r>
            <a:b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durch und erklären Sie folgende Begriffe in einer PPT: 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Batch, Epoche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Accuracy (Genauigkeit)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Aktivierungsfunktion, reLu, sigmoid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Hot-One-Kodierung</a:t>
            </a:r>
            <a:endParaRPr lang="de-DE" sz="12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07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4.2: Klassifikation programieren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Nun sind wir bereit eine neuronales Netzwerk für das Erkennen der Zahlen zu programmieren: 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Machen Sie sich mit dem Verfahren vertraut indem Sie folgendes Notebook fehlerfrei ausführen: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        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docs/4-Klassifikation/002-mnist.ipynb</a:t>
            </a:r>
            <a:b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Hier wird ein neuronales Netzwerk mit einem Dense-Layer erstellt.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Nutzen Sie statt dem einem Dense-Layer folgende Architektur mit 5 hidden layers: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Dense-Layer, 200 Neuronen, Aktivierungsfunktion relu,  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Dense-Layer, 100 Neuronen, Aktivierungsfunktion sigmoid,  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Dense-Layer, 60 Neuronen, Aktivierungsfunktion sigmoid, 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Dense-Layer, 30 Neuronen, Aktivierungsfunktion sigmoid,  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Dense-Layer, 10 Neuronen, Aktivierungsfunktion softmax.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Vergleichen Sie die Ergebnisse in einer PPT oder DOC-Datei.</a:t>
            </a:r>
          </a:p>
        </p:txBody>
      </p:sp>
    </p:spTree>
    <p:extLst>
      <p:ext uri="{BB962C8B-B14F-4D97-AF65-F5344CB8AC3E}">
        <p14:creationId xmlns:p14="http://schemas.microsoft.com/office/powerpoint/2010/main" val="233075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97191D-03AD-6CC2-FE73-148B5E710F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1. Einführung</a:t>
            </a:r>
          </a:p>
        </p:txBody>
      </p:sp>
      <p:sp>
        <p:nvSpPr>
          <p:cNvPr id="17411" name="AutoShape 4" descr="Z">
            <a:extLst>
              <a:ext uri="{FF2B5EF4-FFF2-40B4-BE49-F238E27FC236}">
                <a16:creationId xmlns:a16="http://schemas.microsoft.com/office/drawing/2014/main" id="{77E3DB01-D819-A125-A54B-923D9CC06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2" name="AutoShape 5" descr="Z">
            <a:extLst>
              <a:ext uri="{FF2B5EF4-FFF2-40B4-BE49-F238E27FC236}">
                <a16:creationId xmlns:a16="http://schemas.microsoft.com/office/drawing/2014/main" id="{72330D14-C7E5-BB04-9922-45EAADA32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3" name="AutoShape 6" descr="Z">
            <a:extLst>
              <a:ext uri="{FF2B5EF4-FFF2-40B4-BE49-F238E27FC236}">
                <a16:creationId xmlns:a16="http://schemas.microsoft.com/office/drawing/2014/main" id="{EB6AFE8B-0E45-139D-8775-95362C245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3E09D3-F279-1F5B-4AFD-060B248E6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22222"/>
            <a:ext cx="1133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34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4.3: Modell speichern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748464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Das Berechnen eines neuronalen Netzwerkes kann lange Zeit in Anspruch nehmen. Zum Speichern und Laden des Modells bietet Keras folgende Befehle :</a:t>
            </a:r>
          </a:p>
          <a:p>
            <a:pPr marL="0" indent="0">
              <a:buNone/>
              <a:defRPr/>
            </a:pP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  <a:defRPr/>
            </a:pP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Ergänzen Sie das Notebook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002-mnist.ipynb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so, dass das berechnete Modell gespeichert wird.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Verändern Sie das Notebook 002-mnist.ipynb so,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dass das neuronale Netzwerk nicht mehr berechnet, sonder das abgespeicherte Modell lädt. Speichern Sie es unter dem Namen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003-mnist.ipynb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ab.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8D168B-DF54-D021-217D-8C7AAAB8D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132856"/>
            <a:ext cx="623722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33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4.4: Eigene Bilder erkennen 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Wir haben ein neuronales Netzwerk zum Erkennen von Zahlen erstellt, trainiert und gespeichert. Nun möchten wir es dazu verwenden, eigene Zahlen zu erkennen. 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Arbeiten Sie dazu folgendes Notebook fehlerfrei durch: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        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docs/4-Klassifikation/004-mnist_neue_Zeichen_auswerten.ipynb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Erstellen Sie in dem Ordner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        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docs/4-Klassifikation/my_own_images</a:t>
            </a:r>
            <a:b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eigene Bilder und dokumentieren Sie Ihr Ergebnis in einer PPT-Datei.</a:t>
            </a:r>
          </a:p>
        </p:txBody>
      </p:sp>
    </p:spTree>
    <p:extLst>
      <p:ext uri="{BB962C8B-B14F-4D97-AF65-F5344CB8AC3E}">
        <p14:creationId xmlns:p14="http://schemas.microsoft.com/office/powerpoint/2010/main" val="3352170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497191D-03AD-6CC2-FE73-148B5E710F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5. Zusammenfassung</a:t>
            </a:r>
          </a:p>
        </p:txBody>
      </p:sp>
      <p:sp>
        <p:nvSpPr>
          <p:cNvPr id="17411" name="AutoShape 4" descr="Z">
            <a:extLst>
              <a:ext uri="{FF2B5EF4-FFF2-40B4-BE49-F238E27FC236}">
                <a16:creationId xmlns:a16="http://schemas.microsoft.com/office/drawing/2014/main" id="{77E3DB01-D819-A125-A54B-923D9CC06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2" name="AutoShape 5" descr="Z">
            <a:extLst>
              <a:ext uri="{FF2B5EF4-FFF2-40B4-BE49-F238E27FC236}">
                <a16:creationId xmlns:a16="http://schemas.microsoft.com/office/drawing/2014/main" id="{72330D14-C7E5-BB04-9922-45EAADA32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7413" name="AutoShape 6" descr="Z">
            <a:extLst>
              <a:ext uri="{FF2B5EF4-FFF2-40B4-BE49-F238E27FC236}">
                <a16:creationId xmlns:a16="http://schemas.microsoft.com/office/drawing/2014/main" id="{EB6AFE8B-0E45-139D-8775-95362C245C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de-DE" altLang="de-DE">
              <a:latin typeface="Verdana" panose="020B060403050404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23E09D3-F279-1F5B-4AFD-060B248E6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22222"/>
            <a:ext cx="1133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60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Was haben wir gelernt?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2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In dieser Lernsituation beschäftigten Sie sich mit den Grundlagen des maschinellen Lernens. Dabei haben Sie:</a:t>
            </a:r>
          </a:p>
          <a:p>
            <a:pPr>
              <a:defRPr/>
            </a:pPr>
            <a:r>
              <a:rPr lang="de-DE" sz="1600" b="1" i="1" kern="0">
                <a:latin typeface="Calibri Light" panose="020F0302020204030204" pitchFamily="34" charset="0"/>
                <a:cs typeface="Calibri Light" panose="020F0302020204030204" pitchFamily="34" charset="0"/>
              </a:rPr>
              <a:t>Maschinelles Lernen (ML)</a:t>
            </a:r>
            <a:r>
              <a:rPr lang="de-DE" sz="16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in der Landschaft der Informatik eingeordnet und die verschiedenen Ansätze </a:t>
            </a:r>
            <a:r>
              <a:rPr lang="de-DE" sz="16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Supervised Learning, Reinforcement Learning 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und</a:t>
            </a:r>
            <a:r>
              <a:rPr lang="de-DE" sz="16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 Unsupervised Learning 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kennen gelernt. </a:t>
            </a:r>
            <a:endParaRPr lang="de-DE" sz="1600" i="1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die Programmiersprache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Python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und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Jupyter Notebooks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verwendet. Sie haben mithilfe der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linearen Regression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statistische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Modelle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aus Daten abgeleitet und daraus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Prognosen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erstellen.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Daten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wurden graphisch dargestellt. Genutzt wurden die Python Module </a:t>
            </a:r>
            <a:r>
              <a:rPr lang="de-DE" sz="1600" b="1" i="1" kern="0">
                <a:latin typeface="Calibri Light" panose="020F0302020204030204" pitchFamily="34" charset="0"/>
                <a:cs typeface="Calibri Light" panose="020F0302020204030204" pitchFamily="34" charset="0"/>
              </a:rPr>
              <a:t>matplotlib, numpy, pandas 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und</a:t>
            </a:r>
            <a:r>
              <a:rPr lang="de-DE" sz="1600" b="1" i="1" kern="0">
                <a:latin typeface="Calibri Light" panose="020F0302020204030204" pitchFamily="34" charset="0"/>
                <a:cs typeface="Calibri Light" panose="020F0302020204030204" pitchFamily="34" charset="0"/>
              </a:rPr>
              <a:t> sklearn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die grundsätzliche Vorgehensweise beim maschinellem Lernen kennen gelernt: </a:t>
            </a:r>
            <a:b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Die Aufteilung von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Test- und Trainingsdaten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Trainieren eines Modells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und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Prognosen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erstellen. In der Programmiersprache wurden dazu die Methoden </a:t>
            </a:r>
            <a:r>
              <a:rPr lang="de-DE" sz="1600" b="1" i="1" kern="0">
                <a:latin typeface="Calibri Light" panose="020F0302020204030204" pitchFamily="34" charset="0"/>
                <a:cs typeface="Calibri Light" panose="020F0302020204030204" pitchFamily="34" charset="0"/>
              </a:rPr>
              <a:t>train_test_split, model.fit, model.score, model.predict 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verwendet.</a:t>
            </a:r>
          </a:p>
          <a:p>
            <a:pPr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sich mit den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Grundlagen eines neuronalen Netzes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beschäftigt, dabei erfahren was mit Lernen gemeint ist (Anpassen von Gewichten) und selbst ein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Perzeptron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programmiert.</a:t>
            </a:r>
          </a:p>
          <a:p>
            <a:pPr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Zur Klassifikation von handgeschriebenen Zahlen haben Sie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mehrschichtigte neuronale Netze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erkundet und erstellt.</a:t>
            </a:r>
          </a:p>
          <a:p>
            <a:pPr marL="0" indent="0">
              <a:buNone/>
              <a:defRPr/>
            </a:pPr>
            <a:endParaRPr lang="de-DE" sz="16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67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1828DB50-E9AD-4645-6CBC-BB9A822A1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04664"/>
            <a:ext cx="2150343" cy="198987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A3AD9C8-905D-7C12-6ED0-6CEEA5D9B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36838"/>
            <a:ext cx="80010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5400" i="1" kern="0">
                <a:solidFill>
                  <a:srgbClr val="003399"/>
                </a:solidFill>
                <a:cs typeface="Times New Roman" panose="02020603050405020304" pitchFamily="18" charset="0"/>
              </a:rPr>
              <a:t>Vielen Dank für Ihr Engagement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444337-24E3-6F5A-2B5E-5B0C8E24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99184"/>
            <a:ext cx="11334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9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Einordnung KI – Maschinelles Lernen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961222-4DB5-7E4B-434B-5A3CECCF4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27599"/>
            <a:ext cx="4999106" cy="31535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86AC30-84F8-E723-DCCB-79DEE414C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476693"/>
            <a:ext cx="3168352" cy="302542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6292552-8EA7-EC8D-CD57-6C345B332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5" y="4671530"/>
            <a:ext cx="6189881" cy="202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6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1.1: Begriffe klären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Beantworten Sie mithilfe einer Internet-Recherche folgende Fragen. Stellen Sie Ihre Ergebnisse in Form einer PowerPoint-Präsentation vor.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Wie unterscheiden sich die Fachgebiete </a:t>
            </a:r>
            <a:r>
              <a:rPr lang="de-DE" sz="20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Künstliche Intelligenz (KI)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und </a:t>
            </a:r>
            <a:r>
              <a:rPr lang="de-DE" sz="20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Maschinelles Lernen (ML)? 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Nennen Sie drei Anwendungsbereiche der KI, die nicht zum ML gehören.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Es werden drei Arten des ML unterschieden: </a:t>
            </a:r>
            <a:r>
              <a:rPr lang="de-DE" sz="20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Supervised Learning, Reinforcement Learning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und</a:t>
            </a:r>
            <a:r>
              <a:rPr lang="de-DE" sz="2000" i="1" kern="0">
                <a:latin typeface="Calibri Light" panose="020F0302020204030204" pitchFamily="34" charset="0"/>
                <a:cs typeface="Calibri Light" panose="020F0302020204030204" pitchFamily="34" charset="0"/>
              </a:rPr>
              <a:t> Unsupervised Learning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lvl="1">
              <a:defRPr/>
            </a:pPr>
            <a:r>
              <a:rPr lang="de-DE" sz="1800" kern="0">
                <a:latin typeface="Calibri Light" panose="020F0302020204030204" pitchFamily="34" charset="0"/>
                <a:cs typeface="Calibri Light" panose="020F0302020204030204" pitchFamily="34" charset="0"/>
              </a:rPr>
              <a:t>Wie lauten die deutschen Begriffe?</a:t>
            </a:r>
          </a:p>
          <a:p>
            <a:pPr lvl="1">
              <a:defRPr/>
            </a:pPr>
            <a:r>
              <a:rPr lang="de-DE" sz="1800" kern="0">
                <a:latin typeface="Calibri Light" panose="020F0302020204030204" pitchFamily="34" charset="0"/>
                <a:cs typeface="Calibri Light" panose="020F0302020204030204" pitchFamily="34" charset="0"/>
              </a:rPr>
              <a:t>Erklären Sie die prinzipielle Vorgehensweise.</a:t>
            </a:r>
          </a:p>
          <a:p>
            <a:pPr lvl="1">
              <a:defRPr/>
            </a:pPr>
            <a:r>
              <a:rPr lang="de-DE" sz="1800" kern="0">
                <a:latin typeface="Calibri Light" panose="020F0302020204030204" pitchFamily="34" charset="0"/>
                <a:cs typeface="Calibri Light" panose="020F0302020204030204" pitchFamily="34" charset="0"/>
              </a:rPr>
              <a:t>Nennen Sie jeweils mindestens ein Anwendungs-Szenario und stellen sie dieses graphisch dar (Schaubild, Screenshot, etc). Vergessen Sie nicht die Quelle Ihrer Informationen zu nennen.</a:t>
            </a:r>
          </a:p>
          <a:p>
            <a:pPr marL="660400" lvl="1" indent="0">
              <a:buFont typeface="Wingdings 2" panose="05020102010507070707" pitchFamily="18" charset="2"/>
              <a:buNone/>
              <a:defRPr/>
            </a:pPr>
            <a:r>
              <a:rPr lang="de-DE" b="1" ker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5667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Entwicklungsumgebungen für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4668B-2EA4-4C54-6FED-5159C909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611939" cy="5517232"/>
          </a:xfrm>
        </p:spPr>
        <p:txBody>
          <a:bodyPr/>
          <a:lstStyle/>
          <a:p>
            <a:pPr>
              <a:defRPr/>
            </a:pP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Visual Studio Code: </a:t>
            </a:r>
            <a: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Beherrrscht auch Python</a:t>
            </a:r>
          </a:p>
          <a:p>
            <a:pPr>
              <a:defRPr/>
            </a:pP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Thonny: </a:t>
            </a:r>
            <a: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Einfacher Editor zum Ausprobieren</a:t>
            </a:r>
          </a:p>
          <a:p>
            <a:pPr>
              <a:defRPr/>
            </a:pP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Replit: </a:t>
            </a:r>
            <a: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Online-Entwicklungsumgebung</a:t>
            </a:r>
          </a:p>
          <a:p>
            <a:pPr>
              <a:defRPr/>
            </a:pPr>
            <a:r>
              <a:rPr lang="de-DE" sz="2000"/>
              <a:t>Jupyter Notebook / Labs</a:t>
            </a:r>
          </a:p>
          <a:p>
            <a:pPr lvl="1">
              <a:defRPr/>
            </a:pPr>
            <a:r>
              <a:rPr lang="de-DE" sz="1600"/>
              <a:t>Webbasierte Entwicklungsumgebung, </a:t>
            </a:r>
            <a:br>
              <a:rPr lang="de-DE" sz="1600"/>
            </a:br>
            <a:r>
              <a:rPr lang="de-DE" sz="1600"/>
              <a:t>die Dokumente (Jupyter Notebooks) erstellt, </a:t>
            </a:r>
            <a:br>
              <a:rPr lang="de-DE" sz="1600"/>
            </a:br>
            <a:r>
              <a:rPr lang="de-DE" sz="1600"/>
              <a:t>die zugleich Text (wie z.B. in Word) </a:t>
            </a:r>
            <a:br>
              <a:rPr lang="de-DE" sz="1600"/>
            </a:br>
            <a:r>
              <a:rPr lang="de-DE" sz="1600"/>
              <a:t>und ausführbaren Code enthält.</a:t>
            </a:r>
          </a:p>
          <a:p>
            <a:pPr lvl="1">
              <a:defRPr/>
            </a:pPr>
            <a:r>
              <a:rPr lang="de-DE" sz="1600"/>
              <a:t>Wird oft in der KI genutzt.</a:t>
            </a:r>
          </a:p>
          <a:p>
            <a:pPr lvl="1">
              <a:defRPr/>
            </a:pPr>
            <a:r>
              <a:rPr lang="de-DE" sz="1600"/>
              <a:t>Lässt sich lokal installieren </a:t>
            </a:r>
          </a:p>
          <a:p>
            <a:pPr>
              <a:defRPr/>
            </a:pP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Sonstige</a:t>
            </a:r>
          </a:p>
          <a:p>
            <a:pPr lvl="1">
              <a:defRPr/>
            </a:pPr>
            <a:r>
              <a:rPr lang="de-DE" sz="1800" b="1">
                <a:latin typeface="Calibri Light" panose="020F0302020204030204" pitchFamily="34" charset="0"/>
                <a:cs typeface="Calibri Light" panose="020F0302020204030204" pitchFamily="34" charset="0"/>
              </a:rPr>
              <a:t>Anaconda, PyCharm, …</a:t>
            </a:r>
          </a:p>
          <a:p>
            <a:pPr marL="660400" lvl="1" indent="0">
              <a:buNone/>
              <a:defRPr/>
            </a:pPr>
            <a:r>
              <a:rPr lang="de-DE" b="1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0B0FD8-D33F-3A9B-099A-FA5132F40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340768"/>
            <a:ext cx="2257075" cy="18191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3D325FF-F6A6-DCF0-A5E8-E2ADC244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04" y="3212976"/>
            <a:ext cx="2323322" cy="181917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E3AB98F-42E9-F110-B582-328269B1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570" y="5071783"/>
            <a:ext cx="2322000" cy="17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8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CD93E5F-C6D8-14B1-4D0E-FA5B226F193F}"/>
              </a:ext>
            </a:extLst>
          </p:cNvPr>
          <p:cNvSpPr/>
          <p:nvPr/>
        </p:nvSpPr>
        <p:spPr bwMode="auto">
          <a:xfrm>
            <a:off x="683568" y="5373216"/>
            <a:ext cx="7560840" cy="792088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4668B-2EA4-4C54-6FED-5159C909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0768"/>
            <a:ext cx="8611939" cy="5517232"/>
          </a:xfrm>
        </p:spPr>
        <p:txBody>
          <a:bodyPr/>
          <a:lstStyle/>
          <a:p>
            <a:pPr>
              <a:defRPr/>
            </a:pP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Python verfügt über eine umfangreiche Bibliothek von Modulen, die Standardaufgaben übernehmen, z.B. Dateizugriff, Datenbanken, Grafik, etc.</a:t>
            </a:r>
          </a:p>
          <a:p>
            <a:pPr>
              <a:defRPr/>
            </a:pP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Diese Module müssen vor dem Verwenden installiert werden. Das geschieht mit dem Befehl pip</a:t>
            </a:r>
            <a:r>
              <a:rPr lang="de-DE" sz="280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de-DE" sz="28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sz="2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pip install matplotlib</a:t>
            </a:r>
            <a:endParaRPr lang="de-DE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In der it.schule ist es notwendig, dafür einen Proxy zu setzen:</a:t>
            </a:r>
            <a:br>
              <a:rPr lang="de-DE" sz="280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sz="2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pip install --proxy=http://proxy.its-stuttgart.de:3128 --user matplotlib</a:t>
            </a:r>
            <a:endParaRPr lang="de-DE" sz="2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83" name="Titel 1">
            <a:extLst>
              <a:ext uri="{FF2B5EF4-FFF2-40B4-BE49-F238E27FC236}">
                <a16:creationId xmlns:a16="http://schemas.microsoft.com/office/drawing/2014/main" id="{D408B784-0E4B-A75F-ED35-0C9BB20F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Installationen von Modulen in Python</a:t>
            </a:r>
            <a:br>
              <a:rPr lang="de-DE" altLang="de-DE"/>
            </a:br>
            <a:r>
              <a:rPr lang="de-DE" altLang="de-DE"/>
              <a:t>Proxy it.schule</a:t>
            </a:r>
          </a:p>
        </p:txBody>
      </p:sp>
    </p:spTree>
    <p:extLst>
      <p:ext uri="{BB962C8B-B14F-4D97-AF65-F5344CB8AC3E}">
        <p14:creationId xmlns:p14="http://schemas.microsoft.com/office/powerpoint/2010/main" val="252341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1.2: Python 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212432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Installieren Sie eine Entwicklungsumgebung für Python: Thonny, Visual Studio Code, …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Informieren Sie sich im Netz über die grundlegende Syntax der Sprache, z.B. unter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endParaRPr lang="de-DE" sz="2000" kern="0">
              <a:solidFill>
                <a:srgbClr val="3399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Erstellen Sie ihr eigenes Cheatsheet mit den wichtigsten Befehlen: Benutzereingabe einlesen, Ausgabe auf dem Bildschirm, If-Bedingungen, Schleifen, Arrays, Listen, Funktionen.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Programmieren Sie zur Übung zwei kleine Programme in Python: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Programm Ihrer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Wahl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, z.B. durchschnittlicher Verbrauch eines Autos auf 100 km.</a:t>
            </a:r>
          </a:p>
          <a:p>
            <a:pPr lvl="1">
              <a:defRPr/>
            </a:pP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Funktion </a:t>
            </a:r>
            <a:r>
              <a:rPr lang="de-DE" sz="16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sieb_des_erathsthenes(n)</a:t>
            </a: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 zum Bestimmen von Primzahlen.</a:t>
            </a:r>
            <a:b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Eingabe: Obergrenze n, z.B. 100</a:t>
            </a:r>
            <a:b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Rückgabe: Primzahlen [2,3,5,7,11,13, … 97]</a:t>
            </a:r>
            <a:b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1600" kern="0">
                <a:latin typeface="Calibri Light" panose="020F0302020204030204" pitchFamily="34" charset="0"/>
                <a:cs typeface="Calibri Light" panose="020F0302020204030204" pitchFamily="34" charset="0"/>
              </a:rPr>
              <a:t>Obergrenze einlesen, Funktion aufrufen und Primzahlen ausgeben.</a:t>
            </a: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60400" lvl="1" indent="0">
              <a:buFont typeface="Wingdings 2" panose="05020102010507070707" pitchFamily="18" charset="2"/>
              <a:buNone/>
              <a:defRPr/>
            </a:pPr>
            <a:r>
              <a:rPr lang="de-DE" b="1" ker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366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5679E0FF-1B35-2949-1A23-A8044190E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Aufgabe 1.3: Jupyter Labs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8E440B60-2C3C-02A1-5DE1-B99A5BA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640"/>
            <a:ext cx="1439838" cy="1109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8265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40A24D4-7268-6077-E78E-0BEE6FD1D2AE}"/>
              </a:ext>
            </a:extLst>
          </p:cNvPr>
          <p:cNvSpPr txBox="1">
            <a:spLocks/>
          </p:cNvSpPr>
          <p:nvPr/>
        </p:nvSpPr>
        <p:spPr>
          <a:xfrm>
            <a:off x="395536" y="1340768"/>
            <a:ext cx="8611939" cy="5062537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50000"/>
              </a:spcAft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41400" indent="-381000" algn="l" rtl="0" eaLnBrk="0" fontAlgn="base" hangingPunct="0">
              <a:spcBef>
                <a:spcPct val="20000"/>
              </a:spcBef>
              <a:spcAft>
                <a:spcPct val="40000"/>
              </a:spcAft>
              <a:buFont typeface="Wingdings 2" panose="05020102010507070707" pitchFamily="18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2pPr>
            <a:lvl3pPr marL="1657350" indent="-323850" algn="l" rtl="0" eaLnBrk="0" fontAlgn="base" hangingPunct="0">
              <a:spcBef>
                <a:spcPct val="20000"/>
              </a:spcBef>
              <a:spcAft>
                <a:spcPct val="3000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3pPr>
            <a:lvl4pPr marL="2133600" indent="-285750" algn="l" rtl="0" eaLnBrk="0" fontAlgn="base" hangingPunct="0">
              <a:spcBef>
                <a:spcPct val="20000"/>
              </a:spcBef>
              <a:spcAft>
                <a:spcPct val="2000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571750" indent="-247650" algn="l" rtl="0" eaLnBrk="0" fontAlgn="base" hangingPunct="0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5pPr>
            <a:lvl6pPr marL="30289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34861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9433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4400550" indent="-247650" algn="l" rtl="0" fontAlgn="base">
              <a:spcBef>
                <a:spcPct val="20000"/>
              </a:spcBef>
              <a:spcAft>
                <a:spcPct val="10000"/>
              </a:spcAft>
              <a:buBlip>
                <a:blip r:embed="rId3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endParaRPr lang="de-DE" sz="2000" ker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Installieren Sie Jupyter Labs lokal in der Shell über pip: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de-DE" sz="2000" b="1" kern="0">
                <a:latin typeface="Calibri Light" panose="020F0302020204030204" pitchFamily="34" charset="0"/>
                <a:cs typeface="Calibri Light" panose="020F0302020204030204" pitchFamily="34" charset="0"/>
              </a:rPr>
              <a:t>c:&gt;</a:t>
            </a: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pip install jupyter</a:t>
            </a:r>
            <a:b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         pip install jupyter-lab</a:t>
            </a:r>
            <a:b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Gestartet wird der Server mit </a:t>
            </a:r>
            <a:b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    c:&gt;jupyter lab </a:t>
            </a:r>
            <a:b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bzw. mit Angabe des Root-Verzeichnises</a:t>
            </a:r>
            <a:b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de-DE" sz="2000" b="1">
                <a:latin typeface="Calibri Light" panose="020F0302020204030204" pitchFamily="34" charset="0"/>
                <a:cs typeface="Calibri Light" panose="020F0302020204030204" pitchFamily="34" charset="0"/>
              </a:rPr>
              <a:t>c:&gt;jupyter lab --notebook-dir="c:\..."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Die Datei </a:t>
            </a: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docs/1-Einführung/cheatsheet-ml.pptx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 stellt die wichtigsten Shortcuts und Befehle der Markdown-Language in den Textfeldern dar.</a:t>
            </a:r>
          </a:p>
          <a:p>
            <a:pPr>
              <a:defRPr/>
            </a:pP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Machen Sie sich mit Jupyter-Notebooks vertraut, z.B. in dem Sie die Datei</a:t>
            </a:r>
            <a:b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de-DE" sz="2000" b="1" kern="0">
                <a:solidFill>
                  <a:srgbClr val="3399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docs/1-Einführung/jupyter-notebook-tutorial.ipynb </a:t>
            </a:r>
            <a:r>
              <a:rPr lang="de-DE" sz="2000" kern="0">
                <a:latin typeface="Calibri Light" panose="020F0302020204030204" pitchFamily="34" charset="0"/>
                <a:cs typeface="Calibri Light" panose="020F0302020204030204" pitchFamily="34" charset="0"/>
              </a:rPr>
              <a:t>durcharbeiten, ausprobieren, verändern. Sie werden die Jupyter Notebooks für die späteren Aufgaben brauchen.</a:t>
            </a:r>
            <a:endParaRPr lang="de-DE" sz="2000" kern="0">
              <a:solidFill>
                <a:srgbClr val="3399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60400" lvl="1" indent="0">
              <a:buFont typeface="Wingdings 2" panose="05020102010507070707" pitchFamily="18" charset="2"/>
              <a:buNone/>
              <a:defRPr/>
            </a:pPr>
            <a:r>
              <a:rPr lang="de-DE" b="1" ker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255311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1985</Words>
  <Application>Microsoft Office PowerPoint</Application>
  <PresentationFormat>Bildschirmpräsentation (4:3)</PresentationFormat>
  <Paragraphs>170</Paragraphs>
  <Slides>34</Slides>
  <Notes>18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Verdana</vt:lpstr>
      <vt:lpstr>Wingdings 2</vt:lpstr>
      <vt:lpstr>Standarddesign</vt:lpstr>
      <vt:lpstr>Image</vt:lpstr>
      <vt:lpstr>Lernsituation KI 1</vt:lpstr>
      <vt:lpstr>Worum geht es hier?</vt:lpstr>
      <vt:lpstr>1. Einführung</vt:lpstr>
      <vt:lpstr>Einordnung KI – Maschinelles Lernen</vt:lpstr>
      <vt:lpstr>Aufgabe 1.1: Begriffe klären</vt:lpstr>
      <vt:lpstr>Entwicklungsumgebungen für Python</vt:lpstr>
      <vt:lpstr>Installationen von Modulen in Python Proxy it.schule</vt:lpstr>
      <vt:lpstr>Aufgabe 1.2: Python </vt:lpstr>
      <vt:lpstr>Aufgabe 1.3: Jupyter Labs</vt:lpstr>
      <vt:lpstr>2. Prognosen</vt:lpstr>
      <vt:lpstr>Prognosen erstellen: Worum geht es?</vt:lpstr>
      <vt:lpstr>Prognosen erstellen: Algorithmen</vt:lpstr>
      <vt:lpstr>Prognosen erstellen: Lineare Regression</vt:lpstr>
      <vt:lpstr>Prognosen erstellen: Modell nutzen</vt:lpstr>
      <vt:lpstr>Aufgabe 2.1: Daten darstellen</vt:lpstr>
      <vt:lpstr>Aufgabe 2.2: Lineare Regression mit Excel</vt:lpstr>
      <vt:lpstr>Aufgabe 2.3: Lineare Regression mit Python</vt:lpstr>
      <vt:lpstr>3. Neuronale Netze Grundlagen</vt:lpstr>
      <vt:lpstr>Neuronale Netze: Worum geht es?</vt:lpstr>
      <vt:lpstr>Neuronale Netze: Gewichte und Aktivierungsfunktion</vt:lpstr>
      <vt:lpstr>Neuronale Netze: Lernen = Anpassen der Gewichte</vt:lpstr>
      <vt:lpstr>Neuronale Netze: Geometrische Deutung</vt:lpstr>
      <vt:lpstr>Neuronale Netze: Neuronen bilden Netze</vt:lpstr>
      <vt:lpstr>Aufgabe 3.1: Das Perzeptron </vt:lpstr>
      <vt:lpstr>4. Neuronale Netze Klassifikation</vt:lpstr>
      <vt:lpstr>Klassifikation: Worum geht es?</vt:lpstr>
      <vt:lpstr>Klassifikation: Visualisierung</vt:lpstr>
      <vt:lpstr>Aufgabe 4.1: Klassifikation verstehen</vt:lpstr>
      <vt:lpstr>Aufgabe 4.2: Klassifikation programieren</vt:lpstr>
      <vt:lpstr>Aufgabe 4.3: Modell speichern</vt:lpstr>
      <vt:lpstr>Aufgabe 4.4: Eigene Bilder erkennen </vt:lpstr>
      <vt:lpstr>5. Zusammenfassung</vt:lpstr>
      <vt:lpstr>Was haben wir gelernt?</vt:lpstr>
      <vt:lpstr>PowerPoint-Präsentation</vt:lpstr>
    </vt:vector>
  </TitlesOfParts>
  <Company>DFKI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Patrick Gebhard</dc:creator>
  <cp:lastModifiedBy>Stephan Baldes</cp:lastModifiedBy>
  <cp:revision>1290</cp:revision>
  <cp:lastPrinted>2014-09-18T20:05:32Z</cp:lastPrinted>
  <dcterms:created xsi:type="dcterms:W3CDTF">2001-11-13T10:48:01Z</dcterms:created>
  <dcterms:modified xsi:type="dcterms:W3CDTF">2022-09-16T13:39:11Z</dcterms:modified>
</cp:coreProperties>
</file>