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B2B9-A02A-DCD9-902E-C9B7546A7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FD341A-8ABE-400B-A31D-6CBEDC13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C5F5C-F031-91D8-0F1B-CA80DF40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357D-800F-4868-8266-2CA29D3AF0A0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CDC0A8-458E-063F-7C22-43AE3400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07D87C-B163-FF64-E481-62983AF6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4256-13FE-4853-BC77-067D74D65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5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37B1D-ED3F-7388-A99A-2618C6B0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390063-11D4-B050-A77F-A6824DB36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C65D4-3783-0D68-35A6-B401D440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357D-800F-4868-8266-2CA29D3AF0A0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BD6F89-67CB-6D11-EA67-F100D5B6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B25308-EA74-A643-0A9B-FBDB16FF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4256-13FE-4853-BC77-067D74D65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76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D3E9A7-F336-C7DC-15CB-110DCA462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9B3A80-87A2-5434-879A-9E9ACF926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D49B4B-B4F5-596E-CBCB-E700D016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357D-800F-4868-8266-2CA29D3AF0A0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C8016-75E7-F777-5F65-061DADDF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0D803-4F56-7DAB-4FB1-7B0989B6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4256-13FE-4853-BC77-067D74D65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18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1CC08-F854-3763-0B06-3D8A88F9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88449-D295-0A65-1354-DD8288D9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13BBD-A161-1411-0B23-AC137C20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357D-800F-4868-8266-2CA29D3AF0A0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20D25-BC28-7016-D5EB-2A64F4A1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A4210C-F92F-DCF5-5F12-F50A895D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4256-13FE-4853-BC77-067D74D65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1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95EB8-3BF4-350D-4214-107646EC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C1E72-6BAF-9278-F470-4AD71496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71004-3649-5880-7C3D-E24C49CB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357D-800F-4868-8266-2CA29D3AF0A0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9A074-E36C-6A93-4807-ACFB8792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EF2DF7-938E-86EA-0EE8-48FC7A42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4256-13FE-4853-BC77-067D74D65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72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7AA6E-1039-1F3C-040F-C9094985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422C9-418A-B2AD-E1EB-171906103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E57B2-67CA-CEB3-E967-0DA032538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3AD05A-2B73-F90B-2CFF-A711A8F3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357D-800F-4868-8266-2CA29D3AF0A0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44E9AE-97E9-4441-3858-D9880B96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E2996E-9445-EADF-6A82-A3B12671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4256-13FE-4853-BC77-067D74D65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5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99418-5BFC-C14F-3829-CC8DA115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FAA53E-6AD4-7BDF-2E58-A280EE83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0689C5-608E-B569-31FF-B4F1595AD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B2A392-14BD-D952-96C2-8A2EAFF3E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FD3E84-C66E-E14B-5BF6-DE15EC06F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4D7B2F-960F-E00F-BCF3-0E8EA676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357D-800F-4868-8266-2CA29D3AF0A0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C9C9E6-5822-0FB1-3B5D-AE271720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C53702-92AF-0DD6-41A6-4FAC8E13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4256-13FE-4853-BC77-067D74D65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4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D7A78-5931-9EE0-4F1F-393548D9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70E896-0596-38BE-A90B-9B35F8DC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357D-800F-4868-8266-2CA29D3AF0A0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6ACDA7-8885-AB0E-1B57-0E9C42B5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4EA800-515C-92EF-EA09-3CCE088F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4256-13FE-4853-BC77-067D74D65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80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0CC347-9955-C1FB-7484-8B97AD84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357D-800F-4868-8266-2CA29D3AF0A0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0B9C06-0A82-F5BA-522E-D374461A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A66467-6FFA-8368-24D3-02332ECA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4256-13FE-4853-BC77-067D74D65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7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753EE-45D2-90A7-0385-4FD85E27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56B13C-2475-2234-F4ED-3BD2A38C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A91AA2-DD2A-A673-D71A-31284E0FF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DEF265-D249-0174-9991-E32B74B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357D-800F-4868-8266-2CA29D3AF0A0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61B441-311B-1FF5-09E4-5851A276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19BE-8481-E8BB-A5FE-192DA308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4256-13FE-4853-BC77-067D74D65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72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62A44-0D30-E86D-57CA-BC7E18C1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7AAC65-0424-24CC-DAA3-E81556D2C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3138A4-241E-FE4A-D25C-C62DD5BD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DD9ABB-D37E-B869-656D-FDD74E54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357D-800F-4868-8266-2CA29D3AF0A0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2E9F06-F3B9-1A68-C8F0-159BF8DB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6BCC46-55DA-9B34-BF5F-9FE3FC02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4256-13FE-4853-BC77-067D74D65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9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44D139-408D-22E7-561E-A19F828E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1559D0-A042-B098-AED3-AA5511349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29595-2C9D-5F8D-859B-B64562EB4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357D-800F-4868-8266-2CA29D3AF0A0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04C24B-1307-8435-82E0-BCCA6083A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5717B3-5FB7-303E-69BB-7CE226847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4256-13FE-4853-BC77-067D74D65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2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CFD63-4787-5581-6F61-AFA7D307A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Arbeitsauftrag </a:t>
            </a:r>
            <a:br>
              <a:rPr lang="de-DE"/>
            </a:br>
            <a:r>
              <a:rPr lang="de-DE"/>
              <a:t>CSV -&gt; XML</a:t>
            </a:r>
          </a:p>
        </p:txBody>
      </p:sp>
    </p:spTree>
    <p:extLst>
      <p:ext uri="{BB962C8B-B14F-4D97-AF65-F5344CB8AC3E}">
        <p14:creationId xmlns:p14="http://schemas.microsoft.com/office/powerpoint/2010/main" val="289850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F863E-1351-43BA-B6AB-FBEF6D98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>
            <a:normAutofit/>
          </a:bodyPr>
          <a:lstStyle/>
          <a:p>
            <a:r>
              <a:rPr lang="de-DE"/>
              <a:t>Arbeitsauftrag XML -&gt; CSV in Gruppenarbeit</a:t>
            </a:r>
          </a:p>
          <a:p>
            <a:r>
              <a:rPr lang="de-DE"/>
              <a:t>Datei XML -&gt; Datei csv</a:t>
            </a:r>
          </a:p>
          <a:p>
            <a:r>
              <a:rPr lang="de-DE"/>
              <a:t>Kein Framework, nur String-Klasse, wichtige Befehle:</a:t>
            </a:r>
          </a:p>
          <a:p>
            <a:pPr lvl="1"/>
            <a:r>
              <a:rPr lang="de-DE"/>
              <a:t>indexOf, substring, split, …</a:t>
            </a:r>
          </a:p>
          <a:p>
            <a:r>
              <a:rPr lang="de-DE"/>
              <a:t>1. Stufe: Prinzipielles Vorgehen überlegen als Präsentation (Struktogramm, Pseudocode, Spiegelstriche)</a:t>
            </a:r>
          </a:p>
          <a:p>
            <a:pPr lvl="1"/>
            <a:r>
              <a:rPr lang="de-DE"/>
              <a:t>Halbe Stunde bis 8:55</a:t>
            </a:r>
          </a:p>
          <a:p>
            <a:r>
              <a:rPr lang="de-DE"/>
              <a:t>2. Stufe: Implementieren</a:t>
            </a:r>
          </a:p>
          <a:p>
            <a:pPr lvl="1"/>
            <a:r>
              <a:rPr lang="de-DE"/>
              <a:t>Direkt</a:t>
            </a:r>
          </a:p>
          <a:p>
            <a:pPr lvl="1"/>
            <a:r>
              <a:rPr lang="de-DE"/>
              <a:t>Mit Hilfe von ChatGPT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26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F863E-1351-43BA-B6AB-FBEF6D98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>
            <a:normAutofit/>
          </a:bodyPr>
          <a:lstStyle/>
          <a:p>
            <a:r>
              <a:rPr lang="de-DE"/>
              <a:t>CSV person.csv</a:t>
            </a:r>
            <a:br>
              <a:rPr lang="de-DE"/>
            </a:br>
            <a:r>
              <a:rPr lang="de-DE"/>
              <a:t>Name;Vorname;Alter</a:t>
            </a:r>
            <a:br>
              <a:rPr lang="de-DE"/>
            </a:br>
            <a:r>
              <a:rPr lang="de-DE"/>
              <a:t>Schmidt;Tim;18</a:t>
            </a:r>
            <a:br>
              <a:rPr lang="de-DE"/>
            </a:br>
            <a:r>
              <a:rPr lang="de-DE"/>
              <a:t>Mayer;Tina;20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75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F863E-1351-43BA-B6AB-FBEF6D98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>
            <a:normAutofit/>
          </a:bodyPr>
          <a:lstStyle/>
          <a:p>
            <a:r>
              <a:rPr lang="de-DE"/>
              <a:t>CSV person.csv</a:t>
            </a:r>
            <a:br>
              <a:rPr lang="de-DE"/>
            </a:br>
            <a:r>
              <a:rPr lang="de-DE"/>
              <a:t>Name;Vorname;Alter</a:t>
            </a:r>
            <a:br>
              <a:rPr lang="de-DE"/>
            </a:br>
            <a:r>
              <a:rPr lang="de-DE"/>
              <a:t>Schmidt;Tim;18</a:t>
            </a:r>
            <a:br>
              <a:rPr lang="de-DE"/>
            </a:br>
            <a:r>
              <a:rPr lang="de-DE"/>
              <a:t>Mayer;Tina;20</a:t>
            </a:r>
          </a:p>
          <a:p>
            <a:br>
              <a:rPr lang="de-DE"/>
            </a:br>
            <a:r>
              <a:rPr lang="de-DE"/>
              <a:t>    &lt;Person&gt;</a:t>
            </a:r>
            <a:br>
              <a:rPr lang="de-DE"/>
            </a:br>
            <a:r>
              <a:rPr lang="de-DE"/>
              <a:t>         &lt;Name&gt;Schmidt&lt;/Name&gt;</a:t>
            </a:r>
            <a:br>
              <a:rPr lang="de-DE"/>
            </a:br>
            <a:r>
              <a:rPr lang="de-DE"/>
              <a:t>        &lt;Vorname&gt;Tim&lt;/Vorname&gt;</a:t>
            </a:r>
            <a:br>
              <a:rPr lang="de-DE"/>
            </a:br>
            <a:r>
              <a:rPr lang="de-DE"/>
              <a:t>        &lt;Alter&gt;18&lt;/Alter&gt;</a:t>
            </a:r>
            <a:br>
              <a:rPr lang="de-DE"/>
            </a:br>
            <a:r>
              <a:rPr lang="de-DE"/>
              <a:t>    &lt;/Person&gt;</a:t>
            </a:r>
            <a:br>
              <a:rPr lang="de-DE"/>
            </a:br>
            <a:r>
              <a:rPr lang="de-DE"/>
              <a:t>  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8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F863E-1351-43BA-B6AB-FBEF6D98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>
            <a:normAutofit fontScale="92500" lnSpcReduction="10000"/>
          </a:bodyPr>
          <a:lstStyle/>
          <a:p>
            <a:r>
              <a:rPr lang="de-DE"/>
              <a:t>CSV person.csv</a:t>
            </a:r>
            <a:br>
              <a:rPr lang="de-DE"/>
            </a:br>
            <a:r>
              <a:rPr lang="de-DE"/>
              <a:t>Name;Vorname;Alter</a:t>
            </a:r>
            <a:br>
              <a:rPr lang="de-DE"/>
            </a:br>
            <a:r>
              <a:rPr lang="de-DE"/>
              <a:t>Schmidt;Tim;18</a:t>
            </a:r>
            <a:br>
              <a:rPr lang="de-DE"/>
            </a:br>
            <a:r>
              <a:rPr lang="de-DE"/>
              <a:t>Mayer;Tina;20</a:t>
            </a:r>
          </a:p>
          <a:p>
            <a:br>
              <a:rPr lang="de-DE"/>
            </a:br>
            <a:r>
              <a:rPr lang="de-DE"/>
              <a:t>    &lt;Person&gt;</a:t>
            </a:r>
            <a:br>
              <a:rPr lang="de-DE"/>
            </a:br>
            <a:r>
              <a:rPr lang="de-DE"/>
              <a:t>         &lt;Name&gt;Schmidt&lt;/Name&gt;</a:t>
            </a:r>
            <a:br>
              <a:rPr lang="de-DE"/>
            </a:br>
            <a:r>
              <a:rPr lang="de-DE"/>
              <a:t>        &lt;Vorname&gt;Tim&lt;/Vorname&gt;</a:t>
            </a:r>
            <a:br>
              <a:rPr lang="de-DE"/>
            </a:br>
            <a:r>
              <a:rPr lang="de-DE"/>
              <a:t>        &lt;Alter&gt;18&lt;/Alter&gt;</a:t>
            </a:r>
            <a:br>
              <a:rPr lang="de-DE"/>
            </a:br>
            <a:r>
              <a:rPr lang="de-DE"/>
              <a:t>    &lt;/Person&gt;</a:t>
            </a:r>
            <a:br>
              <a:rPr lang="de-DE"/>
            </a:br>
            <a:r>
              <a:rPr lang="de-DE"/>
              <a:t>    &lt;Person&gt;</a:t>
            </a:r>
            <a:br>
              <a:rPr lang="de-DE"/>
            </a:br>
            <a:r>
              <a:rPr lang="de-DE"/>
              <a:t>         &lt;Name&gt;Mayer&lt;/Name&gt;</a:t>
            </a:r>
            <a:br>
              <a:rPr lang="de-DE"/>
            </a:br>
            <a:r>
              <a:rPr lang="de-DE"/>
              <a:t>         &lt;Vorname&gt;Tina&lt;/Vorname&gt;</a:t>
            </a:r>
            <a:br>
              <a:rPr lang="de-DE"/>
            </a:br>
            <a:r>
              <a:rPr lang="de-DE"/>
              <a:t>         &lt;Alter&gt;20&lt;/Alter&gt;</a:t>
            </a:r>
            <a:br>
              <a:rPr lang="de-DE"/>
            </a:br>
            <a:r>
              <a:rPr lang="de-DE"/>
              <a:t>     &lt;/Person&gt;</a:t>
            </a:r>
            <a:br>
              <a:rPr lang="de-DE"/>
            </a:b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75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F863E-1351-43BA-B6AB-FBEF6D98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>
            <a:normAutofit fontScale="92500" lnSpcReduction="10000"/>
          </a:bodyPr>
          <a:lstStyle/>
          <a:p>
            <a:r>
              <a:rPr lang="de-DE"/>
              <a:t>CSV person.csv</a:t>
            </a:r>
            <a:br>
              <a:rPr lang="de-DE"/>
            </a:br>
            <a:r>
              <a:rPr lang="de-DE"/>
              <a:t>Name;Vorname;Alter</a:t>
            </a:r>
            <a:br>
              <a:rPr lang="de-DE"/>
            </a:br>
            <a:r>
              <a:rPr lang="de-DE"/>
              <a:t>Schmidt;Tim;18</a:t>
            </a:r>
            <a:br>
              <a:rPr lang="de-DE"/>
            </a:br>
            <a:r>
              <a:rPr lang="de-DE"/>
              <a:t>Mayer;Tina;20</a:t>
            </a:r>
          </a:p>
          <a:p>
            <a:r>
              <a:rPr lang="de-DE"/>
              <a:t>&lt;Alle&gt;</a:t>
            </a:r>
            <a:br>
              <a:rPr lang="de-DE"/>
            </a:br>
            <a:r>
              <a:rPr lang="de-DE"/>
              <a:t>    &lt;Person&gt;</a:t>
            </a:r>
            <a:br>
              <a:rPr lang="de-DE"/>
            </a:br>
            <a:r>
              <a:rPr lang="de-DE"/>
              <a:t>         &lt;Name&gt;Schmidt&lt;/Name&gt;</a:t>
            </a:r>
            <a:br>
              <a:rPr lang="de-DE"/>
            </a:br>
            <a:r>
              <a:rPr lang="de-DE"/>
              <a:t>        &lt;Vorname&gt;Tim&lt;/Vorname&gt;</a:t>
            </a:r>
            <a:br>
              <a:rPr lang="de-DE"/>
            </a:br>
            <a:r>
              <a:rPr lang="de-DE"/>
              <a:t>        &lt;Alter&gt;18&lt;/Alter&gt;</a:t>
            </a:r>
            <a:br>
              <a:rPr lang="de-DE"/>
            </a:br>
            <a:r>
              <a:rPr lang="de-DE"/>
              <a:t>    &lt;/Person&gt;</a:t>
            </a:r>
            <a:br>
              <a:rPr lang="de-DE"/>
            </a:br>
            <a:r>
              <a:rPr lang="de-DE"/>
              <a:t>    &lt;Person&gt;</a:t>
            </a:r>
            <a:br>
              <a:rPr lang="de-DE"/>
            </a:br>
            <a:r>
              <a:rPr lang="de-DE"/>
              <a:t>         &lt;Name&gt;Mayer&lt;/Name&gt;</a:t>
            </a:r>
            <a:br>
              <a:rPr lang="de-DE"/>
            </a:br>
            <a:r>
              <a:rPr lang="de-DE"/>
              <a:t>         &lt;Vorname&gt;Tina&lt;/Vorname&gt;</a:t>
            </a:r>
            <a:br>
              <a:rPr lang="de-DE"/>
            </a:br>
            <a:r>
              <a:rPr lang="de-DE"/>
              <a:t>         &lt;Alter&gt;20&lt;/Alter&gt;</a:t>
            </a:r>
            <a:br>
              <a:rPr lang="de-DE"/>
            </a:br>
            <a:r>
              <a:rPr lang="de-DE"/>
              <a:t>     &lt;/Person&gt;</a:t>
            </a:r>
            <a:br>
              <a:rPr lang="de-DE"/>
            </a:br>
            <a:r>
              <a:rPr lang="de-DE"/>
              <a:t>&lt;/Alle&gt;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65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F863E-1351-43BA-B6AB-FBEF6D98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>
            <a:normAutofit fontScale="92500" lnSpcReduction="20000"/>
          </a:bodyPr>
          <a:lstStyle/>
          <a:p>
            <a:r>
              <a:rPr lang="de-DE"/>
              <a:t>CVS </a:t>
            </a:r>
            <a:r>
              <a:rPr lang="de-DE">
                <a:highlight>
                  <a:srgbClr val="FFFF00"/>
                </a:highlight>
              </a:rPr>
              <a:t>person</a:t>
            </a:r>
            <a:r>
              <a:rPr lang="de-DE"/>
              <a:t>.csv</a:t>
            </a:r>
            <a:br>
              <a:rPr lang="de-DE"/>
            </a:br>
            <a:r>
              <a:rPr lang="de-DE">
                <a:highlight>
                  <a:srgbClr val="FF0000"/>
                </a:highlight>
              </a:rPr>
              <a:t>Name</a:t>
            </a:r>
            <a:r>
              <a:rPr lang="de-DE"/>
              <a:t>;</a:t>
            </a:r>
            <a:r>
              <a:rPr lang="de-DE">
                <a:highlight>
                  <a:srgbClr val="00FFFF"/>
                </a:highlight>
              </a:rPr>
              <a:t>Vorname</a:t>
            </a:r>
            <a:r>
              <a:rPr lang="de-DE"/>
              <a:t>;</a:t>
            </a:r>
            <a:r>
              <a:rPr lang="de-DE">
                <a:highlight>
                  <a:srgbClr val="FF00FF"/>
                </a:highlight>
              </a:rPr>
              <a:t>Alter</a:t>
            </a:r>
            <a:br>
              <a:rPr lang="de-DE"/>
            </a:br>
            <a:r>
              <a:rPr lang="de-DE"/>
              <a:t>Schmidt;Tim;18</a:t>
            </a:r>
            <a:br>
              <a:rPr lang="de-DE"/>
            </a:br>
            <a:r>
              <a:rPr lang="de-DE"/>
              <a:t>Mayer;Tina;20</a:t>
            </a:r>
          </a:p>
          <a:p>
            <a:r>
              <a:rPr lang="de-DE"/>
              <a:t>&lt;Alle&gt;</a:t>
            </a:r>
            <a:br>
              <a:rPr lang="de-DE"/>
            </a:br>
            <a:r>
              <a:rPr lang="de-DE"/>
              <a:t>    &lt;</a:t>
            </a:r>
            <a:r>
              <a:rPr lang="de-DE">
                <a:highlight>
                  <a:srgbClr val="FFFF00"/>
                </a:highlight>
              </a:rPr>
              <a:t>Person</a:t>
            </a:r>
            <a:r>
              <a:rPr lang="de-DE"/>
              <a:t>&gt;</a:t>
            </a:r>
            <a:br>
              <a:rPr lang="de-DE"/>
            </a:br>
            <a:r>
              <a:rPr lang="de-DE"/>
              <a:t>         &lt;</a:t>
            </a:r>
            <a:r>
              <a:rPr lang="de-DE">
                <a:highlight>
                  <a:srgbClr val="FF0000"/>
                </a:highlight>
              </a:rPr>
              <a:t>Name</a:t>
            </a:r>
            <a:r>
              <a:rPr lang="de-DE"/>
              <a:t>&gt;Schmidt&lt;/</a:t>
            </a:r>
            <a:r>
              <a:rPr lang="de-DE">
                <a:highlight>
                  <a:srgbClr val="FF0000"/>
                </a:highlight>
              </a:rPr>
              <a:t>Name</a:t>
            </a:r>
            <a:r>
              <a:rPr lang="de-DE"/>
              <a:t>&gt;</a:t>
            </a:r>
            <a:br>
              <a:rPr lang="de-DE"/>
            </a:br>
            <a:r>
              <a:rPr lang="de-DE"/>
              <a:t>        &lt;</a:t>
            </a:r>
            <a:r>
              <a:rPr lang="de-DE">
                <a:highlight>
                  <a:srgbClr val="00FFFF"/>
                </a:highlight>
              </a:rPr>
              <a:t>Vorname</a:t>
            </a:r>
            <a:r>
              <a:rPr lang="de-DE"/>
              <a:t>&gt;Tim&lt;/</a:t>
            </a:r>
            <a:r>
              <a:rPr lang="de-DE">
                <a:highlight>
                  <a:srgbClr val="00FFFF"/>
                </a:highlight>
              </a:rPr>
              <a:t>Vorname</a:t>
            </a:r>
            <a:r>
              <a:rPr lang="de-DE"/>
              <a:t>&gt;</a:t>
            </a:r>
            <a:br>
              <a:rPr lang="de-DE"/>
            </a:br>
            <a:r>
              <a:rPr lang="de-DE"/>
              <a:t>        &lt;</a:t>
            </a:r>
            <a:r>
              <a:rPr lang="de-DE">
                <a:highlight>
                  <a:srgbClr val="FF00FF"/>
                </a:highlight>
              </a:rPr>
              <a:t>Alter</a:t>
            </a:r>
            <a:r>
              <a:rPr lang="de-DE"/>
              <a:t>&gt;18&lt;/</a:t>
            </a:r>
            <a:r>
              <a:rPr lang="de-DE">
                <a:highlight>
                  <a:srgbClr val="FF00FF"/>
                </a:highlight>
              </a:rPr>
              <a:t>Alter</a:t>
            </a:r>
            <a:r>
              <a:rPr lang="de-DE"/>
              <a:t>&gt;</a:t>
            </a:r>
            <a:br>
              <a:rPr lang="de-DE"/>
            </a:br>
            <a:r>
              <a:rPr lang="de-DE"/>
              <a:t>    &lt;/</a:t>
            </a:r>
            <a:r>
              <a:rPr lang="de-DE">
                <a:highlight>
                  <a:srgbClr val="FFFF00"/>
                </a:highlight>
              </a:rPr>
              <a:t>Person</a:t>
            </a:r>
            <a:r>
              <a:rPr lang="de-DE"/>
              <a:t>&gt;</a:t>
            </a:r>
            <a:br>
              <a:rPr lang="de-DE"/>
            </a:br>
            <a:r>
              <a:rPr lang="de-DE"/>
              <a:t>    &lt;</a:t>
            </a:r>
            <a:r>
              <a:rPr lang="de-DE">
                <a:highlight>
                  <a:srgbClr val="FFFF00"/>
                </a:highlight>
              </a:rPr>
              <a:t>Person</a:t>
            </a:r>
            <a:r>
              <a:rPr lang="de-DE"/>
              <a:t>&gt;</a:t>
            </a:r>
            <a:br>
              <a:rPr lang="de-DE"/>
            </a:br>
            <a:r>
              <a:rPr lang="de-DE"/>
              <a:t>         &lt;</a:t>
            </a:r>
            <a:r>
              <a:rPr lang="de-DE">
                <a:highlight>
                  <a:srgbClr val="FF0000"/>
                </a:highlight>
              </a:rPr>
              <a:t>Name</a:t>
            </a:r>
            <a:r>
              <a:rPr lang="de-DE"/>
              <a:t>&gt;Mayer&lt;/</a:t>
            </a:r>
            <a:r>
              <a:rPr lang="de-DE">
                <a:highlight>
                  <a:srgbClr val="FF0000"/>
                </a:highlight>
              </a:rPr>
              <a:t>Name</a:t>
            </a:r>
            <a:r>
              <a:rPr lang="de-DE"/>
              <a:t>&gt;</a:t>
            </a:r>
            <a:br>
              <a:rPr lang="de-DE"/>
            </a:br>
            <a:r>
              <a:rPr lang="de-DE"/>
              <a:t>         &lt;</a:t>
            </a:r>
            <a:r>
              <a:rPr lang="de-DE">
                <a:highlight>
                  <a:srgbClr val="00FFFF"/>
                </a:highlight>
              </a:rPr>
              <a:t>Vorname</a:t>
            </a:r>
            <a:r>
              <a:rPr lang="de-DE"/>
              <a:t>&gt;Tina&lt;/</a:t>
            </a:r>
            <a:r>
              <a:rPr lang="de-DE">
                <a:highlight>
                  <a:srgbClr val="00FFFF"/>
                </a:highlight>
              </a:rPr>
              <a:t>Vorname</a:t>
            </a:r>
            <a:r>
              <a:rPr lang="de-DE"/>
              <a:t>&gt;</a:t>
            </a:r>
            <a:br>
              <a:rPr lang="de-DE"/>
            </a:br>
            <a:r>
              <a:rPr lang="de-DE"/>
              <a:t>         &lt;</a:t>
            </a:r>
            <a:r>
              <a:rPr lang="de-DE">
                <a:highlight>
                  <a:srgbClr val="FF00FF"/>
                </a:highlight>
              </a:rPr>
              <a:t>Alter</a:t>
            </a:r>
            <a:r>
              <a:rPr lang="de-DE"/>
              <a:t>&gt;20&lt;/</a:t>
            </a:r>
            <a:r>
              <a:rPr lang="de-DE">
                <a:highlight>
                  <a:srgbClr val="FF00FF"/>
                </a:highlight>
              </a:rPr>
              <a:t>Alter</a:t>
            </a:r>
            <a:r>
              <a:rPr lang="de-DE"/>
              <a:t>&gt;</a:t>
            </a:r>
            <a:br>
              <a:rPr lang="de-DE"/>
            </a:br>
            <a:r>
              <a:rPr lang="de-DE"/>
              <a:t>     &lt;/</a:t>
            </a:r>
            <a:r>
              <a:rPr lang="de-DE">
                <a:highlight>
                  <a:srgbClr val="FFFF00"/>
                </a:highlight>
              </a:rPr>
              <a:t>Person</a:t>
            </a:r>
            <a:r>
              <a:rPr lang="de-DE"/>
              <a:t>&gt;</a:t>
            </a:r>
            <a:br>
              <a:rPr lang="de-DE"/>
            </a:br>
            <a:r>
              <a:rPr lang="de-DE"/>
              <a:t>&lt;/Alle&gt;</a:t>
            </a:r>
          </a:p>
          <a:p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19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CB44D-9D1D-018B-D97A-F033B23C8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Hilfreiche Methoden in C#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using System.IO;</a:t>
            </a:r>
          </a:p>
          <a:p>
            <a:pPr marL="0" indent="0">
              <a:buNone/>
            </a:pPr>
            <a:r>
              <a:rPr lang="de-DE" b="0" i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string[] datei = </a:t>
            </a:r>
            <a:r>
              <a:rPr lang="de-DE" b="1" i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File.ReadAllLines</a:t>
            </a:r>
            <a:r>
              <a:rPr lang="de-DE" b="0" i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(@"D:\Test.txt");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en-US" b="0" i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string[] res = s3.</a:t>
            </a:r>
            <a:r>
              <a:rPr lang="en-US" b="1" i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Split('-')</a:t>
            </a:r>
            <a:r>
              <a:rPr lang="en-US" b="0" i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; // res = {"Hallo ","Welt"} </a:t>
            </a: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b="0" i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File.WriteAllText("test.txt","Mein Inhalt");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14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CFD63-4787-5581-6F61-AFA7D307A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Arbeitsauftrag </a:t>
            </a:r>
            <a:br>
              <a:rPr lang="de-DE"/>
            </a:br>
            <a:r>
              <a:rPr lang="de-DE"/>
              <a:t>XML -&gt; CSV</a:t>
            </a:r>
          </a:p>
        </p:txBody>
      </p:sp>
    </p:spTree>
    <p:extLst>
      <p:ext uri="{BB962C8B-B14F-4D97-AF65-F5344CB8AC3E}">
        <p14:creationId xmlns:p14="http://schemas.microsoft.com/office/powerpoint/2010/main" val="94771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F863E-1351-43BA-B6AB-FBEF6D98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>
            <a:normAutofit lnSpcReduction="10000"/>
          </a:bodyPr>
          <a:lstStyle/>
          <a:p>
            <a:r>
              <a:rPr lang="de-DE"/>
              <a:t>&lt;Alle&gt;</a:t>
            </a:r>
            <a:br>
              <a:rPr lang="de-DE"/>
            </a:br>
            <a:r>
              <a:rPr lang="de-DE"/>
              <a:t>    &lt;Person&gt;</a:t>
            </a:r>
            <a:br>
              <a:rPr lang="de-DE"/>
            </a:br>
            <a:r>
              <a:rPr lang="de-DE"/>
              <a:t>         &lt;Name&gt;Schmidt&lt;/Name&gt;</a:t>
            </a:r>
            <a:br>
              <a:rPr lang="de-DE"/>
            </a:br>
            <a:r>
              <a:rPr lang="de-DE"/>
              <a:t>        &lt;Vorname&gt;Tim&lt;/Vorname&gt;</a:t>
            </a:r>
            <a:br>
              <a:rPr lang="de-DE"/>
            </a:br>
            <a:r>
              <a:rPr lang="de-DE"/>
              <a:t>        &lt;Alter&gt;18&lt;/Alter&gt;</a:t>
            </a:r>
            <a:br>
              <a:rPr lang="de-DE"/>
            </a:br>
            <a:r>
              <a:rPr lang="de-DE"/>
              <a:t>    &lt;/Person&gt;</a:t>
            </a:r>
            <a:br>
              <a:rPr lang="de-DE"/>
            </a:br>
            <a:r>
              <a:rPr lang="de-DE"/>
              <a:t>    &lt;Person&gt;</a:t>
            </a:r>
            <a:br>
              <a:rPr lang="de-DE"/>
            </a:br>
            <a:r>
              <a:rPr lang="de-DE"/>
              <a:t>         &lt;Name&gt;Mayer&lt;/Name&gt;</a:t>
            </a:r>
            <a:br>
              <a:rPr lang="de-DE"/>
            </a:br>
            <a:r>
              <a:rPr lang="de-DE"/>
              <a:t>         &lt;Vorname&gt;Tina&lt;/Vorname&gt;</a:t>
            </a:r>
            <a:br>
              <a:rPr lang="de-DE"/>
            </a:br>
            <a:r>
              <a:rPr lang="de-DE"/>
              <a:t>         &lt;Alter&gt;20&lt;/Alter&gt;</a:t>
            </a:r>
            <a:br>
              <a:rPr lang="de-DE"/>
            </a:br>
            <a:r>
              <a:rPr lang="de-DE"/>
              <a:t>     &lt;/Person&gt;</a:t>
            </a:r>
            <a:br>
              <a:rPr lang="de-DE"/>
            </a:br>
            <a:r>
              <a:rPr lang="de-DE"/>
              <a:t>&lt;/Alle&gt;</a:t>
            </a:r>
          </a:p>
          <a:p>
            <a:r>
              <a:rPr lang="de-DE"/>
              <a:t>CSV person.csv</a:t>
            </a:r>
            <a:br>
              <a:rPr lang="de-DE"/>
            </a:br>
            <a:r>
              <a:rPr lang="de-DE"/>
              <a:t>Name;Vorname;Alter</a:t>
            </a:r>
            <a:br>
              <a:rPr lang="de-DE"/>
            </a:br>
            <a:r>
              <a:rPr lang="de-DE"/>
              <a:t>Schmidt;Tim;18</a:t>
            </a:r>
            <a:br>
              <a:rPr lang="de-DE"/>
            </a:br>
            <a:r>
              <a:rPr lang="de-DE"/>
              <a:t>Mayer;Tina;20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Breitbild</PresentationFormat>
  <Paragraphs>31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Arbeitsauftrag  CSV -&gt; XML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Arbeitsauftrag  XML -&gt; CSV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Arbeitsauftrag  csv -&gt; XML</dc:title>
  <dc:creator>Stephan Baldes</dc:creator>
  <cp:lastModifiedBy>Stephan Baldes</cp:lastModifiedBy>
  <cp:revision>10</cp:revision>
  <dcterms:created xsi:type="dcterms:W3CDTF">2023-01-10T09:14:39Z</dcterms:created>
  <dcterms:modified xsi:type="dcterms:W3CDTF">2023-01-17T08:31:37Z</dcterms:modified>
</cp:coreProperties>
</file>