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7546-BA82-41BC-A164-ED146CBF401B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7B5-A12F-4D44-9B7E-801525652B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06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7546-BA82-41BC-A164-ED146CBF401B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7B5-A12F-4D44-9B7E-801525652B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45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7546-BA82-41BC-A164-ED146CBF401B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7B5-A12F-4D44-9B7E-801525652B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09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7546-BA82-41BC-A164-ED146CBF401B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7B5-A12F-4D44-9B7E-801525652B3F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862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7546-BA82-41BC-A164-ED146CBF401B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7B5-A12F-4D44-9B7E-801525652B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602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7546-BA82-41BC-A164-ED146CBF401B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7B5-A12F-4D44-9B7E-801525652B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407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7546-BA82-41BC-A164-ED146CBF401B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7B5-A12F-4D44-9B7E-801525652B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976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7546-BA82-41BC-A164-ED146CBF401B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7B5-A12F-4D44-9B7E-801525652B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02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7546-BA82-41BC-A164-ED146CBF401B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7B5-A12F-4D44-9B7E-801525652B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7546-BA82-41BC-A164-ED146CBF401B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7B5-A12F-4D44-9B7E-801525652B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16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7546-BA82-41BC-A164-ED146CBF401B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7B5-A12F-4D44-9B7E-801525652B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36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7546-BA82-41BC-A164-ED146CBF401B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7B5-A12F-4D44-9B7E-801525652B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94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7546-BA82-41BC-A164-ED146CBF401B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7B5-A12F-4D44-9B7E-801525652B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4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7546-BA82-41BC-A164-ED146CBF401B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7B5-A12F-4D44-9B7E-801525652B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72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7546-BA82-41BC-A164-ED146CBF401B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7B5-A12F-4D44-9B7E-801525652B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67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7546-BA82-41BC-A164-ED146CBF401B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7B5-A12F-4D44-9B7E-801525652B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71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7546-BA82-41BC-A164-ED146CBF401B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A7B5-A12F-4D44-9B7E-801525652B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89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1D7546-BA82-41BC-A164-ED146CBF401B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BA7B5-A12F-4D44-9B7E-801525652B3F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MSIPCMContentMarking" descr="{&quot;HashCode&quot;:758215280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663105" cy="2523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de-DE" sz="1000" smtClean="0">
                <a:solidFill>
                  <a:srgbClr val="000000"/>
                </a:solidFill>
                <a:latin typeface="CorpoS" pitchFamily="2" charset="0"/>
              </a:rPr>
              <a:t>Internal</a:t>
            </a:r>
            <a:endParaRPr lang="de-DE" sz="1000">
              <a:solidFill>
                <a:srgbClr val="000000"/>
              </a:solidFill>
              <a:latin typeface="Corp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32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320716" y="298382"/>
            <a:ext cx="5159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JA! Zur Ampelkreuzung</a:t>
            </a:r>
            <a:endParaRPr lang="de-DE" sz="3200" dirty="0"/>
          </a:p>
        </p:txBody>
      </p:sp>
      <p:sp>
        <p:nvSpPr>
          <p:cNvPr id="5" name="Textfeld 4"/>
          <p:cNvSpPr txBox="1"/>
          <p:nvPr/>
        </p:nvSpPr>
        <p:spPr>
          <a:xfrm>
            <a:off x="2916590" y="6229643"/>
            <a:ext cx="54142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Veranstalter: Henrik Kälter, Maurice </a:t>
            </a:r>
            <a:r>
              <a:rPr lang="de-DE" sz="1400" dirty="0" err="1" smtClean="0"/>
              <a:t>Hoffrau</a:t>
            </a:r>
            <a:r>
              <a:rPr lang="de-DE" sz="1400" dirty="0" smtClean="0"/>
              <a:t>, </a:t>
            </a:r>
          </a:p>
          <a:p>
            <a:r>
              <a:rPr lang="de-DE" sz="1400" dirty="0" smtClean="0"/>
              <a:t>Luca Hämmerle, Merve </a:t>
            </a:r>
            <a:r>
              <a:rPr lang="de-DE" sz="1400" dirty="0" err="1" smtClean="0"/>
              <a:t>Ay</a:t>
            </a:r>
            <a:endParaRPr lang="de-DE" sz="1400" dirty="0" smtClean="0"/>
          </a:p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923766" y="909684"/>
            <a:ext cx="5303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An der uns allen als extreme Gefahrstelle bekannten Kreuzung </a:t>
            </a:r>
            <a:r>
              <a:rPr lang="de-DE" sz="1400" dirty="0" err="1" smtClean="0"/>
              <a:t>zws</a:t>
            </a:r>
            <a:r>
              <a:rPr lang="de-DE" sz="1400" dirty="0" smtClean="0"/>
              <a:t> der Thomas Mann Straße und der Heinrich </a:t>
            </a:r>
            <a:r>
              <a:rPr lang="de-DE" sz="1400" dirty="0" err="1" smtClean="0"/>
              <a:t>Bölt</a:t>
            </a:r>
            <a:r>
              <a:rPr lang="de-DE" sz="1400" dirty="0" smtClean="0"/>
              <a:t> Straße, </a:t>
            </a:r>
            <a:r>
              <a:rPr lang="de-DE" sz="1400" dirty="0"/>
              <a:t>g</a:t>
            </a:r>
            <a:r>
              <a:rPr lang="de-DE" sz="1400" dirty="0" smtClean="0"/>
              <a:t>ibt es immer wieder schwerwiegende Unfälle. Damit das weiterhin nicht passiert benötigt unsere beliebte Neustadt ein Ampelsystem.</a:t>
            </a:r>
            <a:endParaRPr lang="de-DE" sz="1400" dirty="0"/>
          </a:p>
        </p:txBody>
      </p:sp>
      <p:sp>
        <p:nvSpPr>
          <p:cNvPr id="7" name="Pfeil in vier Richtungen 6"/>
          <p:cNvSpPr/>
          <p:nvPr/>
        </p:nvSpPr>
        <p:spPr>
          <a:xfrm rot="1857772">
            <a:off x="3038925" y="2539195"/>
            <a:ext cx="5820193" cy="3172112"/>
          </a:xfrm>
          <a:prstGeom prst="quadArrow">
            <a:avLst>
              <a:gd name="adj1" fmla="val 22500"/>
              <a:gd name="adj2" fmla="val 22500"/>
              <a:gd name="adj3" fmla="val 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131" y="2872894"/>
            <a:ext cx="968093" cy="136994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 rot="1847237">
            <a:off x="3614144" y="3899259"/>
            <a:ext cx="5294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de-DE" sz="4400" dirty="0" smtClean="0"/>
              <a:t>- - - - -  - - - - - - -</a:t>
            </a:r>
            <a:endParaRPr lang="de-DE" sz="4400" dirty="0"/>
          </a:p>
        </p:txBody>
      </p:sp>
      <p:sp>
        <p:nvSpPr>
          <p:cNvPr id="9" name="Textfeld 8"/>
          <p:cNvSpPr txBox="1"/>
          <p:nvPr/>
        </p:nvSpPr>
        <p:spPr>
          <a:xfrm rot="1905505">
            <a:off x="6657212" y="4907607"/>
            <a:ext cx="240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Thomas-Mann-Str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 rot="18046437">
            <a:off x="5217897" y="2696102"/>
            <a:ext cx="240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Heinrich-Böll-St</a:t>
            </a:r>
            <a:r>
              <a:rPr lang="de-DE" dirty="0" smtClean="0">
                <a:solidFill>
                  <a:schemeClr val="bg1"/>
                </a:solidFill>
              </a:rPr>
              <a:t>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 rot="18035355">
            <a:off x="3666180" y="2496047"/>
            <a:ext cx="5907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- - - - - - - - - </a:t>
            </a:r>
            <a:endParaRPr lang="de-DE" sz="44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520" y="3623028"/>
            <a:ext cx="874244" cy="565583"/>
          </a:xfrm>
          <a:prstGeom prst="rect">
            <a:avLst/>
          </a:prstGeom>
        </p:spPr>
      </p:pic>
      <p:sp>
        <p:nvSpPr>
          <p:cNvPr id="15" name="Explosion 2 14"/>
          <p:cNvSpPr/>
          <p:nvPr/>
        </p:nvSpPr>
        <p:spPr>
          <a:xfrm rot="20581501">
            <a:off x="2427321" y="1985453"/>
            <a:ext cx="2838836" cy="204537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Info- Versammlung am </a:t>
            </a:r>
          </a:p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25.02.23</a:t>
            </a:r>
          </a:p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15 Uhr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0" y="3015"/>
            <a:ext cx="278068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8280714" y="0"/>
            <a:ext cx="3911286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86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CorpoS</vt:lpstr>
      <vt:lpstr>Wingdings 3</vt:lpstr>
      <vt:lpstr>Ion</vt:lpstr>
      <vt:lpstr>PowerPoint-Präsentation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Guenes, Merve (096)</dc:creator>
  <cp:lastModifiedBy>Guenes, Merve (096)</cp:lastModifiedBy>
  <cp:revision>4</cp:revision>
  <dcterms:created xsi:type="dcterms:W3CDTF">2022-12-06T09:44:49Z</dcterms:created>
  <dcterms:modified xsi:type="dcterms:W3CDTF">2022-12-06T10:18:40Z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4dbb1d-991d-4bbd-aad5-33bac1d8ffaf_Enabled">
    <vt:lpwstr>true</vt:lpwstr>
  </property>
  <property fmtid="{D5CDD505-2E9C-101B-9397-08002B2CF9AE}" pid="3" name="MSIP_Label_924dbb1d-991d-4bbd-aad5-33bac1d8ffaf_SetDate">
    <vt:lpwstr>2022-12-06T10:18:31Z</vt:lpwstr>
  </property>
  <property fmtid="{D5CDD505-2E9C-101B-9397-08002B2CF9AE}" pid="4" name="MSIP_Label_924dbb1d-991d-4bbd-aad5-33bac1d8ffaf_Method">
    <vt:lpwstr>Standard</vt:lpwstr>
  </property>
  <property fmtid="{D5CDD505-2E9C-101B-9397-08002B2CF9AE}" pid="5" name="MSIP_Label_924dbb1d-991d-4bbd-aad5-33bac1d8ffaf_Name">
    <vt:lpwstr>924dbb1d-991d-4bbd-aad5-33bac1d8ffaf</vt:lpwstr>
  </property>
  <property fmtid="{D5CDD505-2E9C-101B-9397-08002B2CF9AE}" pid="6" name="MSIP_Label_924dbb1d-991d-4bbd-aad5-33bac1d8ffaf_SiteId">
    <vt:lpwstr>9652d7c2-1ccf-4940-8151-4a92bd474ed0</vt:lpwstr>
  </property>
  <property fmtid="{D5CDD505-2E9C-101B-9397-08002B2CF9AE}" pid="7" name="MSIP_Label_924dbb1d-991d-4bbd-aad5-33bac1d8ffaf_ActionId">
    <vt:lpwstr>e315a673-f2e5-4a30-b46c-879815d3405a</vt:lpwstr>
  </property>
  <property fmtid="{D5CDD505-2E9C-101B-9397-08002B2CF9AE}" pid="8" name="MSIP_Label_924dbb1d-991d-4bbd-aad5-33bac1d8ffaf_ContentBits">
    <vt:lpwstr>1</vt:lpwstr>
  </property>
</Properties>
</file>