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6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81798-B428-4A28-AABB-D625B95C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0CE4E-E72F-483F-B00F-DB129E65D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1AD57-07AD-422D-B6CB-1FBD7D28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98F51-221E-4248-949A-9C40D99F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FA8B1-9009-429A-B37D-68EECF1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5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817AA-99EB-48D7-ADFC-00850ABB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5CA0B4-6129-4988-8972-BF370D502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CAB79-C5BC-4B50-8CFE-167B45AE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F0688D-805C-49B1-9A3B-8460A759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0BC4C-E9BB-487E-BCC8-F609CA23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83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94E684-EB7E-4FA6-8055-A1946F784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EF3406-1CF0-4405-A4A1-B3969CFA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648CDB-F187-46BD-BB23-482F9AE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84A8B-BBB2-4D41-AA57-B449031A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A0979-2A12-4725-BF9C-560CE1E9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7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61ED-E588-48B1-8077-CBCB3D9D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E1689-D926-487A-899F-98B3FF09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5E142-6127-4ADD-9ED3-2E416236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37B2F-E3AC-4277-AD0A-76D712E4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D5B09-6335-448D-91CF-26B090F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01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4E347-4C56-40E5-86B5-1FFF8CFA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29B8C-2A48-4655-AE78-742A2A920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F81A1-5415-428D-A715-DBB55D1F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A04F3-E383-41AF-AAA4-FB3FEF20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55383-3B7C-49A3-A64C-D236D182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04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70802-4FDD-465C-BC8D-56132992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DC5AC-968F-48F9-B9C4-59354ED64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354C90-5F17-420E-BA5B-62D6BCC5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FB8C3C-E7A3-4444-AC14-771673E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217C77-46AC-438C-8742-D027B5EB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960869-7738-427F-AB19-7F15D023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CB341-E1A3-4B50-8323-CD378562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8027B-88DE-4FF1-98CB-D42A1D1C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C697EC-DA1A-4C28-B04D-01BEC3FD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5D705B-B84E-4CAA-A2EF-DF2EE1B9E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6E9174-1D47-4D14-B986-4B2895721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5D855-FCDB-4239-A416-D430599B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1D86B0-D2FA-48B3-9BAC-D60E14E6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0F5BE9-863C-4819-8FE4-6E77ADEB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7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30E5A-7FD7-4DB8-B476-421C9C98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324A42-E343-41BC-A6AC-5351C27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DB7625-2C1F-448B-ADB7-2C45EE5A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BCEEEE-F4DA-43D9-BD18-B69DB7B5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372DB6-B4B1-4DBD-B250-B516825F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DD8494-05B4-4117-8518-57BE6F2B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3ED477-3ACA-4FD0-8893-7EAB5379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95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E6DB-BD7D-4B79-89D3-0CC71A4B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9C95F-6641-49D2-8923-6402A548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BB84A4-554A-4C44-B2BD-D84E2BF7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948C61-0BEB-4C1F-B996-26BDB666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FD6CF3-91F7-4FEE-92CF-1E289AAB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DC531F-5A9F-4ED5-ACC5-3C8CAD58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AC84D-48F4-4B23-BAFA-B7C7EB53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02CC65-F6A7-4C46-941C-27BF30AA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E1C255-F470-4242-9FE7-F00E9219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5573E4-D2F2-4E8E-BA80-C0EF044F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110464-0E12-425D-B3E0-CB66D1A8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9D7CA-067B-49E6-94A0-581D2891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4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21827-7978-42C5-83C0-4B4853D9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E88428-79EF-4E52-9623-CAD740B6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E1AA1-0E5B-4E87-B94C-86332E7C1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0C9A-3F89-4475-8C35-8DCA0EA5D99E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83143E-4CE6-4929-A3FA-03F7E552B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10B5A-1BA5-449E-A728-A8963316A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008B-DC20-4993-B559-270CCB93A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08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C6F0920-4F2C-4F62-81AC-CD21D0B8E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Willkommen zu unserer Präsentation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A8C7625-25AB-4CEE-B62D-C60083B23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Thema </a:t>
            </a:r>
          </a:p>
          <a:p>
            <a:r>
              <a:rPr lang="de-DE" dirty="0"/>
              <a:t>Star Wars und Mondlandung</a:t>
            </a:r>
          </a:p>
        </p:txBody>
      </p:sp>
    </p:spTree>
    <p:extLst>
      <p:ext uri="{BB962C8B-B14F-4D97-AF65-F5344CB8AC3E}">
        <p14:creationId xmlns:p14="http://schemas.microsoft.com/office/powerpoint/2010/main" val="308796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519DB-A218-4E37-8E34-47152D78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14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auf den Bildern zu sehen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0498B3-2AE9-49B4-8992-C4801B5AF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7422" y="1157588"/>
            <a:ext cx="1619326" cy="436578"/>
          </a:xfrm>
        </p:spPr>
        <p:txBody>
          <a:bodyPr/>
          <a:lstStyle/>
          <a:p>
            <a:r>
              <a:rPr lang="de-DE" dirty="0"/>
              <a:t>Star Wars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88525-E3CF-4684-B479-5779D115D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11778" y="1161551"/>
            <a:ext cx="1986379" cy="463211"/>
          </a:xfrm>
        </p:spPr>
        <p:txBody>
          <a:bodyPr/>
          <a:lstStyle/>
          <a:p>
            <a:r>
              <a:rPr lang="de-DE" dirty="0"/>
              <a:t>Mondlandung</a:t>
            </a:r>
          </a:p>
        </p:txBody>
      </p:sp>
      <p:pic>
        <p:nvPicPr>
          <p:cNvPr id="1026" name="Picture 2" descr="42 Jahre „Star Wars“: Darum ist „Krieg der Sterne“ weltweit so erfolgreich">
            <a:extLst>
              <a:ext uri="{FF2B5EF4-FFF2-40B4-BE49-F238E27FC236}">
                <a16:creationId xmlns:a16="http://schemas.microsoft.com/office/drawing/2014/main" id="{E6B1BD0F-4E06-4365-A0DE-06C66DF36CA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5" y="4223026"/>
            <a:ext cx="2988421" cy="223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B8C5910-6716-4E5D-B37A-A9D1F3A1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07" y="1624762"/>
            <a:ext cx="1776072" cy="23945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985DE2-5663-462D-853E-477A2B471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802" y="1673769"/>
            <a:ext cx="1782330" cy="225136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BF35FE-C759-4635-99FD-EB969A97C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553" y="3974140"/>
            <a:ext cx="2356828" cy="276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2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76091-7902-4AC7-896D-28799446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Weltall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AA6C78-E659-4545-A082-14A366488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 Wars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3D323-E819-4052-9501-2C8C5E7484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Technischer Durchbruch in der Science </a:t>
            </a:r>
            <a:r>
              <a:rPr lang="de-DE" dirty="0" err="1"/>
              <a:t>fiction</a:t>
            </a:r>
            <a:r>
              <a:rPr lang="de-DE" dirty="0"/>
              <a:t> </a:t>
            </a:r>
          </a:p>
          <a:p>
            <a:r>
              <a:rPr lang="de-DE" dirty="0"/>
              <a:t>Spezial </a:t>
            </a:r>
            <a:r>
              <a:rPr lang="de-DE" dirty="0" err="1"/>
              <a:t>effekte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Bessere Film Qualität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60CC91-A948-403A-B577-3C34D469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Mondlandung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95CEE-559F-43B0-9AED-0B64761D55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Wettrennen ins All gegen UDSSR</a:t>
            </a:r>
          </a:p>
          <a:p>
            <a:r>
              <a:rPr lang="de-DE" dirty="0"/>
              <a:t>Durchbruch in der Raumfahrt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Fortschritte in der Forschung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360230-8595-4EE2-9DD0-350928A1D52E}"/>
              </a:ext>
            </a:extLst>
          </p:cNvPr>
          <p:cNvSpPr txBox="1"/>
          <p:nvPr/>
        </p:nvSpPr>
        <p:spPr>
          <a:xfrm>
            <a:off x="2767648" y="4080596"/>
            <a:ext cx="552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Andere Geschichtliche Ereignisse</a:t>
            </a:r>
          </a:p>
        </p:txBody>
      </p:sp>
    </p:spTree>
    <p:extLst>
      <p:ext uri="{BB962C8B-B14F-4D97-AF65-F5344CB8AC3E}">
        <p14:creationId xmlns:p14="http://schemas.microsoft.com/office/powerpoint/2010/main" val="31407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177DEE6-754C-4F95-8E71-8A8147FAE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1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Wie viel kostet die Mondlandung (Apollo-Mission)?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4FF79F7-3B2B-4C4A-ADCF-C4C1A56DE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14639"/>
            <a:ext cx="9315635" cy="3674938"/>
          </a:xfrm>
        </p:spPr>
        <p:txBody>
          <a:bodyPr>
            <a:noAutofit/>
          </a:bodyPr>
          <a:lstStyle/>
          <a:p>
            <a:r>
              <a:rPr lang="de-DE" sz="9600" b="1" dirty="0">
                <a:solidFill>
                  <a:srgbClr val="FF0000"/>
                </a:solidFill>
                <a:highlight>
                  <a:srgbClr val="FFFF00"/>
                </a:highlight>
              </a:rPr>
              <a:t>23,9 Milliarden</a:t>
            </a:r>
          </a:p>
        </p:txBody>
      </p:sp>
    </p:spTree>
    <p:extLst>
      <p:ext uri="{BB962C8B-B14F-4D97-AF65-F5344CB8AC3E}">
        <p14:creationId xmlns:p14="http://schemas.microsoft.com/office/powerpoint/2010/main" val="11017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2">
            <a:extLst>
              <a:ext uri="{FF2B5EF4-FFF2-40B4-BE49-F238E27FC236}">
                <a16:creationId xmlns:a16="http://schemas.microsoft.com/office/drawing/2014/main" id="{9F49D526-B000-42A3-B2E0-0F003E7C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612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Wie Viel kosten die ersten 3 Star wars Filme?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940A03CB-2D0C-4BC8-B0B9-A75E1B2C1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Untertitel 5">
            <a:extLst>
              <a:ext uri="{FF2B5EF4-FFF2-40B4-BE49-F238E27FC236}">
                <a16:creationId xmlns:a16="http://schemas.microsoft.com/office/drawing/2014/main" id="{E2781F1B-AC59-4249-8C4C-7A05CD1902D1}"/>
              </a:ext>
            </a:extLst>
          </p:cNvPr>
          <p:cNvSpPr txBox="1">
            <a:spLocks/>
          </p:cNvSpPr>
          <p:nvPr/>
        </p:nvSpPr>
        <p:spPr>
          <a:xfrm>
            <a:off x="1523999" y="2814639"/>
            <a:ext cx="9315635" cy="367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b="1" dirty="0">
                <a:solidFill>
                  <a:srgbClr val="FF0000"/>
                </a:solidFill>
                <a:highlight>
                  <a:srgbClr val="FFFF00"/>
                </a:highlight>
              </a:rPr>
              <a:t>115 Millionen</a:t>
            </a:r>
          </a:p>
        </p:txBody>
      </p:sp>
    </p:spTree>
    <p:extLst>
      <p:ext uri="{BB962C8B-B14F-4D97-AF65-F5344CB8AC3E}">
        <p14:creationId xmlns:p14="http://schemas.microsoft.com/office/powerpoint/2010/main" val="30808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Willkommen zu unserer Präsentation</vt:lpstr>
      <vt:lpstr>Was ist auf den Bildern zu sehen</vt:lpstr>
      <vt:lpstr>Weltall</vt:lpstr>
      <vt:lpstr>Wie viel kostet die Mondlandung (Apollo-Mission)?</vt:lpstr>
      <vt:lpstr>Wie Viel kosten die ersten 3 Star wars Filme?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Moutidis</dc:creator>
  <cp:lastModifiedBy>Anna Moutidis</cp:lastModifiedBy>
  <cp:revision>5</cp:revision>
  <dcterms:created xsi:type="dcterms:W3CDTF">2023-03-14T07:34:36Z</dcterms:created>
  <dcterms:modified xsi:type="dcterms:W3CDTF">2023-03-14T08:07:39Z</dcterms:modified>
</cp:coreProperties>
</file>