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B6007-B6F4-1B4E-B660-715334ADF215}" type="datetimeFigureOut">
              <a:rPr lang="de-DE" smtClean="0"/>
              <a:t>14.03.23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386B-D8EA-8348-BFE3-63B7293FF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8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Willy Brandt war der </a:t>
            </a:r>
            <a:r>
              <a:rPr lang="de-DE" err="1"/>
              <a:t>4te</a:t>
            </a:r>
            <a:r>
              <a:rPr lang="de-DE"/>
              <a:t> Bundeskanzler. Merkel war die </a:t>
            </a:r>
            <a:r>
              <a:rPr lang="de-DE" err="1"/>
              <a:t>8te</a:t>
            </a:r>
            <a:r>
              <a:rPr lang="de-DE"/>
              <a:t> Bundeskanzlerin und die erste Frau, die seit der Gründung der Bundesrepublik Deutschland.</a:t>
            </a:r>
          </a:p>
          <a:p>
            <a:endParaRPr lang="de-DE"/>
          </a:p>
          <a:p>
            <a:r>
              <a:rPr lang="de-DE"/>
              <a:t>Willy Brandt kniet hier vor dem Ghetto Denkmal in Warschau 1970 um die Vergebungen was sein Land getan hat zu entschuldigen.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386B-D8EA-8348-BFE3-63B7293FF5A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20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Willy Brandt: 1969-1974</a:t>
            </a:r>
          </a:p>
          <a:p>
            <a:r>
              <a:rPr lang="de-DE"/>
              <a:t>Angela Merkel: 2005-2021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386B-D8EA-8348-BFE3-63B7293FF5A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67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DD01A-65A5-EB05-2B3B-D3EDE203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Willy-Brand / Merkel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271E9-999A-279F-7270-1C6D4B210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Eine Präsentation von Anna und Nicholas</a:t>
            </a:r>
          </a:p>
        </p:txBody>
      </p:sp>
    </p:spTree>
    <p:extLst>
      <p:ext uri="{BB962C8B-B14F-4D97-AF65-F5344CB8AC3E}">
        <p14:creationId xmlns:p14="http://schemas.microsoft.com/office/powerpoint/2010/main" val="31831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71EDF-CD64-D76C-04CA-91DFDC7C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D3A4D-E6E7-801F-8910-7FD53966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49" y="2236196"/>
            <a:ext cx="9601200" cy="3581400"/>
          </a:xfrm>
        </p:spPr>
        <p:txBody>
          <a:bodyPr/>
          <a:lstStyle/>
          <a:p>
            <a:r>
              <a:rPr lang="de-DE"/>
              <a:t>Bildbeschreibung</a:t>
            </a:r>
          </a:p>
          <a:p>
            <a:r>
              <a:rPr lang="de-DE"/>
              <a:t>Warum genau diese Bilder?</a:t>
            </a:r>
          </a:p>
          <a:p>
            <a:r>
              <a:rPr lang="de-DE"/>
              <a:t>Bedeutende Hintergründe </a:t>
            </a:r>
          </a:p>
          <a:p>
            <a:r>
              <a:rPr lang="de-DE"/>
              <a:t>Zusammenhänge in Geschichtlichen Ereignissen</a:t>
            </a:r>
          </a:p>
          <a:p>
            <a:r>
              <a:rPr lang="de-DE"/>
              <a:t>Bezüge</a:t>
            </a:r>
          </a:p>
          <a:p>
            <a:r>
              <a:rPr lang="de-DE"/>
              <a:t>Quizfrage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1B974-357F-934E-7FF2-7214D110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auf den Bilder zu sehen?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CA89783-15F0-22BA-319A-4B44DC1B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2524" y="2171700"/>
            <a:ext cx="2532702" cy="3581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852F6C2-F4B9-970A-F95B-96552671E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2774315"/>
            <a:ext cx="4873625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70CA8-4E7A-F531-E1C3-EE6B3E98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6550"/>
            <a:ext cx="9601200" cy="1485900"/>
          </a:xfrm>
        </p:spPr>
        <p:txBody>
          <a:bodyPr/>
          <a:lstStyle/>
          <a:p>
            <a:r>
              <a:rPr lang="de-DE"/>
              <a:t>Warum genau diese Bilder und welchen Zusammenhang haben diese?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96887-B637-3F13-0F5B-3D6DE495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2450"/>
            <a:ext cx="9601200" cy="3581400"/>
          </a:xfrm>
        </p:spPr>
        <p:txBody>
          <a:bodyPr/>
          <a:lstStyle/>
          <a:p>
            <a:r>
              <a:rPr lang="de-DE"/>
              <a:t>Gehörten zu den wichtigsten Personen in der „Damaligen Zeit“</a:t>
            </a:r>
          </a:p>
          <a:p>
            <a:r>
              <a:rPr lang="de-DE"/>
              <a:t>Sie reflektierten bei ihrem Einsatz für das Bundesland</a:t>
            </a:r>
          </a:p>
          <a:p>
            <a:r>
              <a:rPr lang="de-DE"/>
              <a:t>Sie schrieben in ihren Zeiten deutsche Geschichte</a:t>
            </a:r>
          </a:p>
        </p:txBody>
      </p:sp>
    </p:spTree>
    <p:extLst>
      <p:ext uri="{BB962C8B-B14F-4D97-AF65-F5344CB8AC3E}">
        <p14:creationId xmlns:p14="http://schemas.microsoft.com/office/powerpoint/2010/main" val="12277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984BC-0460-BE7C-6197-E7044FB4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Bedeutende Hintergründe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EDEB9-E8EF-CA2F-34FE-7B6E17842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Brandt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BDA2A-07FC-E7E8-89A3-5509C10DC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Kniefall in Warschau</a:t>
            </a:r>
          </a:p>
          <a:p>
            <a:r>
              <a:rPr lang="de-DE"/>
              <a:t>Die Spannungen wurden zwischen der BRD, DDR, Sowjetunion und Polen ausgeglichen</a:t>
            </a:r>
          </a:p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F7A1C8-0677-C896-0562-139929440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Merkel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E23C2C-D98A-3979-0C12-C1D9DF33A8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/>
              <a:t>Eurokrise</a:t>
            </a:r>
          </a:p>
          <a:p>
            <a:r>
              <a:rPr lang="de-DE"/>
              <a:t>Asylpolitik</a:t>
            </a:r>
          </a:p>
        </p:txBody>
      </p:sp>
    </p:spTree>
    <p:extLst>
      <p:ext uri="{BB962C8B-B14F-4D97-AF65-F5344CB8AC3E}">
        <p14:creationId xmlns:p14="http://schemas.microsoft.com/office/powerpoint/2010/main" val="46208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617A5-FDF9-4B53-6F8B-F53FCF36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Mit welchen anderen geschichtlichen Ereignisse und Entwicklungen hängen sie zusammen?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FC36-7FA5-2F5C-2C00-DB23FEFF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Beginn des Mauerbaus 1962</a:t>
            </a:r>
          </a:p>
          <a:p>
            <a:r>
              <a:rPr lang="de-DE"/>
              <a:t>Trennung vom Ost und West</a:t>
            </a:r>
          </a:p>
          <a:p>
            <a:r>
              <a:rPr lang="de-DE"/>
              <a:t>Mauerfall 1989</a:t>
            </a:r>
          </a:p>
          <a:p>
            <a:r>
              <a:rPr lang="de-DE"/>
              <a:t>Wiedervereinigung 1990</a:t>
            </a:r>
          </a:p>
        </p:txBody>
      </p:sp>
    </p:spTree>
    <p:extLst>
      <p:ext uri="{BB962C8B-B14F-4D97-AF65-F5344CB8AC3E}">
        <p14:creationId xmlns:p14="http://schemas.microsoft.com/office/powerpoint/2010/main" val="282652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92623-DA26-B9F5-E8C8-EFA0059B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Was kann man in der Gegenwart daraus lernen bzw. welchen Bezug könnt ihr herstellen?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5ECFC-EBC6-9D96-B6F1-EE34F479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90800"/>
            <a:ext cx="9601200" cy="3581400"/>
          </a:xfrm>
        </p:spPr>
        <p:txBody>
          <a:bodyPr/>
          <a:lstStyle/>
          <a:p>
            <a:r>
              <a:rPr lang="de-DE"/>
              <a:t>Man sollte als Politiker Verantwortung für Ereignisse aus der Vergangenheit übernehmen </a:t>
            </a:r>
          </a:p>
          <a:p>
            <a:r>
              <a:rPr lang="de-DE"/>
              <a:t>Trotz Kritik sollte man seinen Politischen Interessen nachgehen können</a:t>
            </a:r>
          </a:p>
          <a:p>
            <a:r>
              <a:rPr lang="de-DE"/>
              <a:t>SPD sollte zurück zu ihren Wurzel gehen</a:t>
            </a:r>
          </a:p>
          <a:p>
            <a:r>
              <a:rPr lang="de-DE"/>
              <a:t>CDU hat ohne Angela Merkel keinen Roten Faden mehr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07DBD-9C31-1D46-2D3B-801ECB5A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14F73-E50B-5293-4AE1-B83D7AA9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Wie lange war die Amtszeit von Willy Brandt und Angela Merkel?</a:t>
            </a:r>
          </a:p>
        </p:txBody>
      </p:sp>
    </p:spTree>
    <p:extLst>
      <p:ext uri="{BB962C8B-B14F-4D97-AF65-F5344CB8AC3E}">
        <p14:creationId xmlns:p14="http://schemas.microsoft.com/office/powerpoint/2010/main" val="258889501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Ausschnitt</vt:lpstr>
      <vt:lpstr>Willy-Brand / Merkel</vt:lpstr>
      <vt:lpstr>Themen</vt:lpstr>
      <vt:lpstr>Was ist auf den Bilder zu sehen?</vt:lpstr>
      <vt:lpstr>Warum genau diese Bilder und welchen Zusammenhang haben diese?</vt:lpstr>
      <vt:lpstr>Bedeutende Hintergründe </vt:lpstr>
      <vt:lpstr>Mit welchen anderen geschichtlichen Ereignisse und Entwicklungen hängen sie zusammen?</vt:lpstr>
      <vt:lpstr>Was kann man in der Gegenwart daraus lernen bzw. welchen Bezug könnt ihr herstellen?</vt:lpstr>
      <vt:lpstr>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Nicholas Neumann</dc:creator>
  <cp:lastModifiedBy>Nicholas Neumann</cp:lastModifiedBy>
  <cp:revision>1</cp:revision>
  <dcterms:created xsi:type="dcterms:W3CDTF">2023-03-14T07:26:24Z</dcterms:created>
  <dcterms:modified xsi:type="dcterms:W3CDTF">2023-03-14T08:17:28Z</dcterms:modified>
</cp:coreProperties>
</file>