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346E-4F7D-CB42-A14A-8D5B16F8674A}" type="datetimeFigureOut">
              <a:rPr lang="de-DE" smtClean="0"/>
              <a:t>14.03.23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0AB-D48B-3648-9903-BF154D1665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18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346E-4F7D-CB42-A14A-8D5B16F8674A}" type="datetimeFigureOut">
              <a:rPr lang="de-DE" smtClean="0"/>
              <a:t>14.03.23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0AB-D48B-3648-9903-BF154D1665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0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346E-4F7D-CB42-A14A-8D5B16F8674A}" type="datetimeFigureOut">
              <a:rPr lang="de-DE" smtClean="0"/>
              <a:t>14.03.23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0AB-D48B-3648-9903-BF154D1665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1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346E-4F7D-CB42-A14A-8D5B16F8674A}" type="datetimeFigureOut">
              <a:rPr lang="de-DE" smtClean="0"/>
              <a:t>14.03.23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0AB-D48B-3648-9903-BF154D1665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3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346E-4F7D-CB42-A14A-8D5B16F8674A}" type="datetimeFigureOut">
              <a:rPr lang="de-DE" smtClean="0"/>
              <a:t>14.03.23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0AB-D48B-3648-9903-BF154D1665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4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346E-4F7D-CB42-A14A-8D5B16F8674A}" type="datetimeFigureOut">
              <a:rPr lang="de-DE" smtClean="0"/>
              <a:t>14.03.23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0AB-D48B-3648-9903-BF154D1665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14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346E-4F7D-CB42-A14A-8D5B16F8674A}" type="datetimeFigureOut">
              <a:rPr lang="de-DE" smtClean="0"/>
              <a:t>14.03.23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0AB-D48B-3648-9903-BF154D1665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40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346E-4F7D-CB42-A14A-8D5B16F8674A}" type="datetimeFigureOut">
              <a:rPr lang="de-DE" smtClean="0"/>
              <a:t>14.03.23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0AB-D48B-3648-9903-BF154D1665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19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346E-4F7D-CB42-A14A-8D5B16F8674A}" type="datetimeFigureOut">
              <a:rPr lang="de-DE" smtClean="0"/>
              <a:t>14.03.23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0AB-D48B-3648-9903-BF154D1665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8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346E-4F7D-CB42-A14A-8D5B16F8674A}" type="datetimeFigureOut">
              <a:rPr lang="de-DE" smtClean="0"/>
              <a:t>14.03.23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0AB-D48B-3648-9903-BF154D1665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44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346E-4F7D-CB42-A14A-8D5B16F8674A}" type="datetimeFigureOut">
              <a:rPr lang="de-DE" smtClean="0"/>
              <a:t>14.03.23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0AB-D48B-3648-9903-BF154D1665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34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346E-4F7D-CB42-A14A-8D5B16F8674A}" type="datetimeFigureOut">
              <a:rPr lang="de-DE" smtClean="0"/>
              <a:t>14.03.23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1A0AB-D48B-3648-9903-BF154D1665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208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86DA4A-BAF9-724D-BE09-1AC758811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55" r="-1" b="1624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1026" name="Picture 2" descr="Schlüsselzuweisungen: Ein warmer Regen für die Kommunen - Oberfranken -  Nordbayerischer Kurier">
            <a:extLst>
              <a:ext uri="{FF2B5EF4-FFF2-40B4-BE49-F238E27FC236}">
                <a16:creationId xmlns:a16="http://schemas.microsoft.com/office/drawing/2014/main" id="{93C10BEB-4B44-272E-9BD7-8E524DA39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7" r="-1" b="8848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20A5C5-FA5E-8EC1-B047-7EAA66A7F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02" y="1300163"/>
            <a:ext cx="3090333" cy="776551"/>
          </a:xfrm>
        </p:spPr>
        <p:txBody>
          <a:bodyPr>
            <a:normAutofit fontScale="90000"/>
          </a:bodyPr>
          <a:lstStyle/>
          <a:p>
            <a:pPr algn="l"/>
            <a:r>
              <a:rPr lang="de-DE" sz="5000" dirty="0">
                <a:solidFill>
                  <a:schemeClr val="bg1"/>
                </a:solidFill>
              </a:rPr>
              <a:t>Finanzkrise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1323F-FBB5-C269-5A6A-212FF782E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65787"/>
            <a:ext cx="1575216" cy="6099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sz="4500" dirty="0">
                <a:solidFill>
                  <a:schemeClr val="bg1"/>
                </a:solidFill>
              </a:rPr>
              <a:t>Euro</a:t>
            </a:r>
          </a:p>
        </p:txBody>
      </p:sp>
      <p:cxnSp>
        <p:nvCxnSpPr>
          <p:cNvPr id="1040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3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7B038-C9FE-AA65-2716-B0821777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Warum genau dieses Bild:</a:t>
            </a:r>
            <a:endParaRPr lang="de-DE" sz="40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5717C-F987-0A88-417F-FA9B7C8F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Finanzkrise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0" indent="0">
              <a:buNone/>
            </a:pP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	- Das Bild mit dem meisten Bezug.</a:t>
            </a:r>
          </a:p>
          <a:p>
            <a:pPr marL="0" indent="0">
              <a:buNone/>
            </a:pP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Euro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0" indent="0">
              <a:buNone/>
            </a:pP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	- Hat immer noch Auswirkungen auf die Gegenwart + 		  Zukunft</a:t>
            </a:r>
          </a:p>
        </p:txBody>
      </p:sp>
    </p:spTree>
    <p:extLst>
      <p:ext uri="{BB962C8B-B14F-4D97-AF65-F5344CB8AC3E}">
        <p14:creationId xmlns:p14="http://schemas.microsoft.com/office/powerpoint/2010/main" val="321413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7B038-C9FE-AA65-2716-B0821777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Aharoni" panose="02010803020104030203" pitchFamily="2" charset="-79"/>
                <a:cs typeface="Aharoni" panose="02010803020104030203" pitchFamily="2" charset="-79"/>
              </a:rPr>
              <a:t>Was sind die Hintergründe?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5717C-F987-0A88-417F-FA9B7C8F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Finanzkrise</a:t>
            </a:r>
            <a:r>
              <a:rPr lang="de-DE" b="1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0" indent="0">
              <a:buNone/>
            </a:pP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	- Platzen der Immobilienblase. Durch nicht ausreichend 	  abgesicherte Kredite der Banken.</a:t>
            </a:r>
          </a:p>
          <a:p>
            <a:pPr marL="0" indent="0">
              <a:buNone/>
            </a:pP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Euro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0" indent="0">
              <a:buNone/>
            </a:pP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	-Das Ziel eine gemeinsame Währungspolitik &amp; Währung 	 innerhalb der EU-Ländern zu bieten.</a:t>
            </a:r>
          </a:p>
        </p:txBody>
      </p:sp>
    </p:spTree>
    <p:extLst>
      <p:ext uri="{BB962C8B-B14F-4D97-AF65-F5344CB8AC3E}">
        <p14:creationId xmlns:p14="http://schemas.microsoft.com/office/powerpoint/2010/main" val="81491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67B038-C9FE-AA65-2716-B0821777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083564"/>
          </a:xfrm>
        </p:spPr>
        <p:txBody>
          <a:bodyPr anchor="b">
            <a:normAutofit/>
          </a:bodyPr>
          <a:lstStyle/>
          <a:p>
            <a:r>
              <a:rPr lang="de-DE" sz="3000" i="1" dirty="0">
                <a:latin typeface="Aharoni" panose="02010803020104030203" pitchFamily="2" charset="-79"/>
                <a:cs typeface="Aharoni" panose="02010803020104030203" pitchFamily="2" charset="-79"/>
              </a:rPr>
              <a:t>Zusammenhang der Bilder?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5717C-F987-0A88-417F-FA9B7C8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200" dirty="0">
                <a:latin typeface="Aharoni" panose="02010803020104030203" pitchFamily="2" charset="-79"/>
                <a:cs typeface="Aharoni" panose="02010803020104030203" pitchFamily="2" charset="-79"/>
              </a:rPr>
              <a:t>Beide Themen haben einen wirtschaftlichen und finanziellen Bezug, zum Zeitpunkt der Finanzkrise fielen alle Kurse inklusive der Euro ins bodenlose  aufgrund der geplatzten Immobilienkredite die abgesichert waren durch </a:t>
            </a:r>
            <a:r>
              <a:rPr lang="de-DE" sz="2200" dirty="0" err="1">
                <a:latin typeface="Aharoni" panose="02010803020104030203" pitchFamily="2" charset="-79"/>
                <a:cs typeface="Aharoni" panose="02010803020104030203" pitchFamily="2" charset="-79"/>
              </a:rPr>
              <a:t>Mortage</a:t>
            </a:r>
            <a:r>
              <a:rPr lang="de-DE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200" dirty="0" err="1">
                <a:latin typeface="Aharoni" panose="02010803020104030203" pitchFamily="2" charset="-79"/>
                <a:cs typeface="Aharoni" panose="02010803020104030203" pitchFamily="2" charset="-79"/>
              </a:rPr>
              <a:t>backed</a:t>
            </a:r>
            <a:r>
              <a:rPr lang="de-DE" sz="2200" dirty="0">
                <a:latin typeface="Aharoni" panose="02010803020104030203" pitchFamily="2" charset="-79"/>
                <a:cs typeface="Aharoni" panose="02010803020104030203" pitchFamily="2" charset="-79"/>
              </a:rPr>
              <a:t> Securities.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B29B20-C1DC-9895-F79A-2C985964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53" y="640080"/>
            <a:ext cx="423915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7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7B038-C9FE-AA65-2716-B0821777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Aharoni" panose="02010803020104030203" pitchFamily="2" charset="-79"/>
                <a:cs typeface="Aharoni" panose="02010803020104030203" pitchFamily="2" charset="-79"/>
              </a:rPr>
              <a:t>Andere Geschichtliche Zusammenhänge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5717C-F987-0A88-417F-FA9B7C8F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Finanzkrise</a:t>
            </a:r>
            <a:r>
              <a:rPr lang="de-DE" b="1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0" indent="0">
              <a:buNone/>
            </a:pP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	- Die Coronakrise hat ähnliche Einbruche an den 	 		  Finanzmärkten ausgelöst.</a:t>
            </a:r>
          </a:p>
          <a:p>
            <a:pPr marL="0" indent="0">
              <a:buNone/>
            </a:pPr>
            <a:r>
              <a:rPr lang="de-DE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Euro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0" indent="0">
              <a:buNone/>
            </a:pP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	-</a:t>
            </a:r>
            <a:r>
              <a:rPr lang="de-DE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Die griechische Staatsschuldenkrise ist eine seit 2010 	 	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laufende Krise des Staatshaushalts und der 	 		 Volkswirtschaft der Republik Griechenland.</a:t>
            </a: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386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7B038-C9FE-AA65-2716-B0821777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Aharoni" panose="02010803020104030203" pitchFamily="2" charset="-79"/>
                <a:cs typeface="Aharoni" panose="02010803020104030203" pitchFamily="2" charset="-79"/>
              </a:rPr>
              <a:t>Lerneffekt!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5717C-F987-0A88-417F-FA9B7C8F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Finanzkrise</a:t>
            </a:r>
            <a:r>
              <a:rPr lang="de-DE" b="1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0" indent="0">
              <a:buNone/>
            </a:pP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	- Es sollten keine Kredite vergeben werden ohne, dass 	  	  ausreichend sicherheitseinlagen bereitgestellt werden 		  müssen vom Kreditnehmer.</a:t>
            </a:r>
          </a:p>
          <a:p>
            <a:pPr marL="0" indent="0">
              <a:buNone/>
            </a:pP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Euro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0" indent="0">
              <a:buNone/>
            </a:pP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	- Eine gemeinschaftliche Währung kann 	 	  		  Krisensicherer  als eine eigenständige/alleinige 	 	   	  Währung</a:t>
            </a:r>
          </a:p>
        </p:txBody>
      </p:sp>
    </p:spTree>
    <p:extLst>
      <p:ext uri="{BB962C8B-B14F-4D97-AF65-F5344CB8AC3E}">
        <p14:creationId xmlns:p14="http://schemas.microsoft.com/office/powerpoint/2010/main" val="297547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7B038-C9FE-AA65-2716-B0821777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Aharoni" panose="02010803020104030203" pitchFamily="2" charset="-79"/>
                <a:cs typeface="Aharoni" panose="02010803020104030203" pitchFamily="2" charset="-79"/>
              </a:rPr>
              <a:t>Quiz: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5717C-F987-0A88-417F-FA9B7C8F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Finanzkrise</a:t>
            </a:r>
            <a:r>
              <a:rPr lang="de-DE" b="1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0" indent="0">
              <a:buNone/>
            </a:pPr>
            <a:endParaRPr lang="de-DE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b="1" dirty="0">
                <a:latin typeface="Aharoni" panose="02010803020104030203" pitchFamily="2" charset="-79"/>
                <a:cs typeface="Aharoni" panose="02010803020104030203" pitchFamily="2" charset="-79"/>
              </a:rPr>
              <a:t>	- Welche Finanzkrisen gab es abgesehen von </a:t>
            </a:r>
            <a:r>
              <a:rPr lang="de-DE" b="1">
                <a:latin typeface="Aharoni" panose="02010803020104030203" pitchFamily="2" charset="-79"/>
                <a:cs typeface="Aharoni" panose="02010803020104030203" pitchFamily="2" charset="-79"/>
              </a:rPr>
              <a:t>2008 noch?</a:t>
            </a: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Euro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0" indent="0">
              <a:buNone/>
            </a:pP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	- Wie steht derzeit der Kurs zwischen EUR/US</a:t>
            </a:r>
          </a:p>
        </p:txBody>
      </p:sp>
    </p:spTree>
    <p:extLst>
      <p:ext uri="{BB962C8B-B14F-4D97-AF65-F5344CB8AC3E}">
        <p14:creationId xmlns:p14="http://schemas.microsoft.com/office/powerpoint/2010/main" val="382691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252</Words>
  <Application>Microsoft Macintosh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</vt:lpstr>
      <vt:lpstr>Finanzkrise</vt:lpstr>
      <vt:lpstr>Warum genau dieses Bild:</vt:lpstr>
      <vt:lpstr>Was sind die Hintergründe?</vt:lpstr>
      <vt:lpstr>Zusammenhang der Bilder?</vt:lpstr>
      <vt:lpstr>Andere Geschichtliche Zusammenhänge</vt:lpstr>
      <vt:lpstr>Lerneffekt!</vt:lpstr>
      <vt:lpstr>Quiz: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Finanzkrise</dc:title>
  <dc:creator>Jan Widmaier</dc:creator>
  <cp:lastModifiedBy>Jan Widmaier</cp:lastModifiedBy>
  <cp:revision>1</cp:revision>
  <dcterms:created xsi:type="dcterms:W3CDTF">2023-03-14T07:24:04Z</dcterms:created>
  <dcterms:modified xsi:type="dcterms:W3CDTF">2023-03-14T08:27:57Z</dcterms:modified>
</cp:coreProperties>
</file>