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28" r:id="rId5"/>
    <p:sldId id="318" r:id="rId6"/>
    <p:sldId id="319" r:id="rId7"/>
    <p:sldId id="278" r:id="rId8"/>
    <p:sldId id="320" r:id="rId9"/>
    <p:sldId id="321" r:id="rId10"/>
    <p:sldId id="309" r:id="rId11"/>
    <p:sldId id="263" r:id="rId12"/>
    <p:sldId id="311" r:id="rId13"/>
    <p:sldId id="312" r:id="rId14"/>
    <p:sldId id="323" r:id="rId15"/>
    <p:sldId id="314" r:id="rId16"/>
    <p:sldId id="315" r:id="rId17"/>
    <p:sldId id="322" r:id="rId18"/>
    <p:sldId id="304" r:id="rId19"/>
    <p:sldId id="325" r:id="rId20"/>
    <p:sldId id="326" r:id="rId21"/>
    <p:sldId id="324" r:id="rId22"/>
    <p:sldId id="327" r:id="rId2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lia" initials="C" lastIdx="1" clrIdx="0">
    <p:extLst>
      <p:ext uri="{19B8F6BF-5375-455C-9EA6-DF929625EA0E}">
        <p15:presenceInfo xmlns:p15="http://schemas.microsoft.com/office/powerpoint/2012/main" userId="Cel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1E0DE3-14AE-4A12-BFA4-7BBC75FB9C9A}" v="6" dt="2025-01-30T20:17:14.448"/>
  </p1510:revLst>
</p1510:revInfo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05" autoAdjust="0"/>
  </p:normalViewPr>
  <p:slideViewPr>
    <p:cSldViewPr snapToGrid="0">
      <p:cViewPr varScale="1">
        <p:scale>
          <a:sx n="61" d="100"/>
          <a:sy n="61" d="100"/>
        </p:scale>
        <p:origin x="60" y="15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82" d="100"/>
          <a:sy n="82" d="100"/>
        </p:scale>
        <p:origin x="392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ria Zamaro Sampaio" userId="080b1ed0-5780-4c08-a546-0548df1105a4" providerId="ADAL" clId="{991E0DE3-14AE-4A12-BFA4-7BBC75FB9C9A}"/>
    <pc:docChg chg="undo custSel addSld delSld modSld sldOrd">
      <pc:chgData name="Valeria Zamaro Sampaio" userId="080b1ed0-5780-4c08-a546-0548df1105a4" providerId="ADAL" clId="{991E0DE3-14AE-4A12-BFA4-7BBC75FB9C9A}" dt="2025-01-30T20:18:11.629" v="547" actId="255"/>
      <pc:docMkLst>
        <pc:docMk/>
      </pc:docMkLst>
      <pc:sldChg chg="delSp modSp mod setBg modClrScheme chgLayout">
        <pc:chgData name="Valeria Zamaro Sampaio" userId="080b1ed0-5780-4c08-a546-0548df1105a4" providerId="ADAL" clId="{991E0DE3-14AE-4A12-BFA4-7BBC75FB9C9A}" dt="2025-01-30T19:59:31.146" v="496" actId="1076"/>
        <pc:sldMkLst>
          <pc:docMk/>
          <pc:sldMk cId="520000563" sldId="278"/>
        </pc:sldMkLst>
        <pc:spChg chg="mod ord">
          <ac:chgData name="Valeria Zamaro Sampaio" userId="080b1ed0-5780-4c08-a546-0548df1105a4" providerId="ADAL" clId="{991E0DE3-14AE-4A12-BFA4-7BBC75FB9C9A}" dt="2025-01-30T19:59:04.917" v="495" actId="26606"/>
          <ac:spMkLst>
            <pc:docMk/>
            <pc:sldMk cId="520000563" sldId="278"/>
            <ac:spMk id="4" creationId="{A30D8C9F-4BCD-B015-74A1-7C275300F86F}"/>
          </ac:spMkLst>
        </pc:spChg>
        <pc:spChg chg="del mod">
          <ac:chgData name="Valeria Zamaro Sampaio" userId="080b1ed0-5780-4c08-a546-0548df1105a4" providerId="ADAL" clId="{991E0DE3-14AE-4A12-BFA4-7BBC75FB9C9A}" dt="2025-01-30T19:58:55.329" v="494" actId="700"/>
          <ac:spMkLst>
            <pc:docMk/>
            <pc:sldMk cId="520000563" sldId="278"/>
            <ac:spMk id="11" creationId="{000EBDF4-3413-FCF9-2E25-9A254A61F23E}"/>
          </ac:spMkLst>
        </pc:spChg>
        <pc:picChg chg="mod ord">
          <ac:chgData name="Valeria Zamaro Sampaio" userId="080b1ed0-5780-4c08-a546-0548df1105a4" providerId="ADAL" clId="{991E0DE3-14AE-4A12-BFA4-7BBC75FB9C9A}" dt="2025-01-30T19:59:31.146" v="496" actId="1076"/>
          <ac:picMkLst>
            <pc:docMk/>
            <pc:sldMk cId="520000563" sldId="278"/>
            <ac:picMk id="1028" creationId="{0C13E37A-8E90-25F8-4648-308F5CF3A987}"/>
          </ac:picMkLst>
        </pc:picChg>
      </pc:sldChg>
      <pc:sldChg chg="delSp modSp mod">
        <pc:chgData name="Valeria Zamaro Sampaio" userId="080b1ed0-5780-4c08-a546-0548df1105a4" providerId="ADAL" clId="{991E0DE3-14AE-4A12-BFA4-7BBC75FB9C9A}" dt="2025-01-30T20:05:27.693" v="513" actId="478"/>
        <pc:sldMkLst>
          <pc:docMk/>
          <pc:sldMk cId="1966913227" sldId="309"/>
        </pc:sldMkLst>
        <pc:spChg chg="del mod">
          <ac:chgData name="Valeria Zamaro Sampaio" userId="080b1ed0-5780-4c08-a546-0548df1105a4" providerId="ADAL" clId="{991E0DE3-14AE-4A12-BFA4-7BBC75FB9C9A}" dt="2025-01-30T20:05:27.693" v="513" actId="478"/>
          <ac:spMkLst>
            <pc:docMk/>
            <pc:sldMk cId="1966913227" sldId="309"/>
            <ac:spMk id="3" creationId="{50CD348E-9357-0442-4555-AF6B4AFE34B6}"/>
          </ac:spMkLst>
        </pc:spChg>
        <pc:spChg chg="mod">
          <ac:chgData name="Valeria Zamaro Sampaio" userId="080b1ed0-5780-4c08-a546-0548df1105a4" providerId="ADAL" clId="{991E0DE3-14AE-4A12-BFA4-7BBC75FB9C9A}" dt="2025-01-30T20:01:40.761" v="501" actId="27636"/>
          <ac:spMkLst>
            <pc:docMk/>
            <pc:sldMk cId="1966913227" sldId="309"/>
            <ac:spMk id="8" creationId="{BCFDA37B-399A-B9F0-7A7D-2A891EB7FFA6}"/>
          </ac:spMkLst>
        </pc:spChg>
      </pc:sldChg>
      <pc:sldChg chg="delSp modSp mod">
        <pc:chgData name="Valeria Zamaro Sampaio" userId="080b1ed0-5780-4c08-a546-0548df1105a4" providerId="ADAL" clId="{991E0DE3-14AE-4A12-BFA4-7BBC75FB9C9A}" dt="2025-01-30T20:05:57.749" v="515" actId="478"/>
        <pc:sldMkLst>
          <pc:docMk/>
          <pc:sldMk cId="3748348926" sldId="311"/>
        </pc:sldMkLst>
        <pc:spChg chg="del mod">
          <ac:chgData name="Valeria Zamaro Sampaio" userId="080b1ed0-5780-4c08-a546-0548df1105a4" providerId="ADAL" clId="{991E0DE3-14AE-4A12-BFA4-7BBC75FB9C9A}" dt="2025-01-30T20:05:57.749" v="515" actId="478"/>
          <ac:spMkLst>
            <pc:docMk/>
            <pc:sldMk cId="3748348926" sldId="311"/>
            <ac:spMk id="5" creationId="{AF012FDC-7484-2B3B-E496-144348256B81}"/>
          </ac:spMkLst>
        </pc:spChg>
      </pc:sldChg>
      <pc:sldChg chg="delSp modSp mod">
        <pc:chgData name="Valeria Zamaro Sampaio" userId="080b1ed0-5780-4c08-a546-0548df1105a4" providerId="ADAL" clId="{991E0DE3-14AE-4A12-BFA4-7BBC75FB9C9A}" dt="2025-01-30T20:08:27.269" v="528" actId="20577"/>
        <pc:sldMkLst>
          <pc:docMk/>
          <pc:sldMk cId="4132147533" sldId="314"/>
        </pc:sldMkLst>
        <pc:spChg chg="mod">
          <ac:chgData name="Valeria Zamaro Sampaio" userId="080b1ed0-5780-4c08-a546-0548df1105a4" providerId="ADAL" clId="{991E0DE3-14AE-4A12-BFA4-7BBC75FB9C9A}" dt="2025-01-30T20:08:27.269" v="528" actId="20577"/>
          <ac:spMkLst>
            <pc:docMk/>
            <pc:sldMk cId="4132147533" sldId="314"/>
            <ac:spMk id="3" creationId="{DA4B0F3C-5228-C9FB-1212-1D4894C80B46}"/>
          </ac:spMkLst>
        </pc:spChg>
        <pc:spChg chg="del mod">
          <ac:chgData name="Valeria Zamaro Sampaio" userId="080b1ed0-5780-4c08-a546-0548df1105a4" providerId="ADAL" clId="{991E0DE3-14AE-4A12-BFA4-7BBC75FB9C9A}" dt="2025-01-30T20:06:34.488" v="517" actId="478"/>
          <ac:spMkLst>
            <pc:docMk/>
            <pc:sldMk cId="4132147533" sldId="314"/>
            <ac:spMk id="4" creationId="{AE59500A-4B75-29F9-CE37-C3E13D6A566A}"/>
          </ac:spMkLst>
        </pc:spChg>
        <pc:spChg chg="del mod">
          <ac:chgData name="Valeria Zamaro Sampaio" userId="080b1ed0-5780-4c08-a546-0548df1105a4" providerId="ADAL" clId="{991E0DE3-14AE-4A12-BFA4-7BBC75FB9C9A}" dt="2025-01-30T20:08:21.815" v="527" actId="478"/>
          <ac:spMkLst>
            <pc:docMk/>
            <pc:sldMk cId="4132147533" sldId="314"/>
            <ac:spMk id="5" creationId="{7DA9EE9E-3073-7E11-3AA5-F77C3B48A97F}"/>
          </ac:spMkLst>
        </pc:spChg>
      </pc:sldChg>
      <pc:sldChg chg="delSp mod">
        <pc:chgData name="Valeria Zamaro Sampaio" userId="080b1ed0-5780-4c08-a546-0548df1105a4" providerId="ADAL" clId="{991E0DE3-14AE-4A12-BFA4-7BBC75FB9C9A}" dt="2025-01-30T20:06:42.818" v="518" actId="478"/>
        <pc:sldMkLst>
          <pc:docMk/>
          <pc:sldMk cId="3064996118" sldId="315"/>
        </pc:sldMkLst>
        <pc:spChg chg="del">
          <ac:chgData name="Valeria Zamaro Sampaio" userId="080b1ed0-5780-4c08-a546-0548df1105a4" providerId="ADAL" clId="{991E0DE3-14AE-4A12-BFA4-7BBC75FB9C9A}" dt="2025-01-30T20:06:42.818" v="518" actId="478"/>
          <ac:spMkLst>
            <pc:docMk/>
            <pc:sldMk cId="3064996118" sldId="315"/>
            <ac:spMk id="4" creationId="{1D2469ED-926E-7CEE-5AF2-BF9AC726D015}"/>
          </ac:spMkLst>
        </pc:spChg>
      </pc:sldChg>
      <pc:sldChg chg="addSp modSp del mod modClrScheme chgLayout">
        <pc:chgData name="Valeria Zamaro Sampaio" userId="080b1ed0-5780-4c08-a546-0548df1105a4" providerId="ADAL" clId="{991E0DE3-14AE-4A12-BFA4-7BBC75FB9C9A}" dt="2025-01-30T19:52:46.940" v="452" actId="2696"/>
        <pc:sldMkLst>
          <pc:docMk/>
          <pc:sldMk cId="1338167130" sldId="317"/>
        </pc:sldMkLst>
        <pc:spChg chg="add mod">
          <ac:chgData name="Valeria Zamaro Sampaio" userId="080b1ed0-5780-4c08-a546-0548df1105a4" providerId="ADAL" clId="{991E0DE3-14AE-4A12-BFA4-7BBC75FB9C9A}" dt="2025-01-30T19:51:51.077" v="444" actId="571"/>
          <ac:spMkLst>
            <pc:docMk/>
            <pc:sldMk cId="1338167130" sldId="317"/>
            <ac:spMk id="2" creationId="{B1605C98-4FAD-F696-4A31-6E8D95B7C343}"/>
          </ac:spMkLst>
        </pc:spChg>
        <pc:spChg chg="mod">
          <ac:chgData name="Valeria Zamaro Sampaio" userId="080b1ed0-5780-4c08-a546-0548df1105a4" providerId="ADAL" clId="{991E0DE3-14AE-4A12-BFA4-7BBC75FB9C9A}" dt="2025-01-30T19:52:28.855" v="450" actId="1076"/>
          <ac:spMkLst>
            <pc:docMk/>
            <pc:sldMk cId="1338167130" sldId="317"/>
            <ac:spMk id="3" creationId="{B45A4A65-E8B8-40CF-7ABD-97EA8FA97521}"/>
          </ac:spMkLst>
        </pc:spChg>
        <pc:spChg chg="add mod">
          <ac:chgData name="Valeria Zamaro Sampaio" userId="080b1ed0-5780-4c08-a546-0548df1105a4" providerId="ADAL" clId="{991E0DE3-14AE-4A12-BFA4-7BBC75FB9C9A}" dt="2025-01-30T19:52:07.007" v="446" actId="1076"/>
          <ac:spMkLst>
            <pc:docMk/>
            <pc:sldMk cId="1338167130" sldId="317"/>
            <ac:spMk id="4" creationId="{C17D6490-ADC7-9AC9-A31D-80A04B30B93E}"/>
          </ac:spMkLst>
        </pc:spChg>
        <pc:spChg chg="add mod">
          <ac:chgData name="Valeria Zamaro Sampaio" userId="080b1ed0-5780-4c08-a546-0548df1105a4" providerId="ADAL" clId="{991E0DE3-14AE-4A12-BFA4-7BBC75FB9C9A}" dt="2025-01-30T19:52:23.085" v="449" actId="1076"/>
          <ac:spMkLst>
            <pc:docMk/>
            <pc:sldMk cId="1338167130" sldId="317"/>
            <ac:spMk id="5" creationId="{B378EF5B-1732-F6F3-C012-3FF95D049465}"/>
          </ac:spMkLst>
        </pc:spChg>
        <pc:spChg chg="add mod">
          <ac:chgData name="Valeria Zamaro Sampaio" userId="080b1ed0-5780-4c08-a546-0548df1105a4" providerId="ADAL" clId="{991E0DE3-14AE-4A12-BFA4-7BBC75FB9C9A}" dt="2025-01-30T19:51:46.794" v="443" actId="26606"/>
          <ac:spMkLst>
            <pc:docMk/>
            <pc:sldMk cId="1338167130" sldId="317"/>
            <ac:spMk id="8" creationId="{583F648D-D01D-9535-9501-2E54F58A2924}"/>
          </ac:spMkLst>
        </pc:spChg>
      </pc:sldChg>
      <pc:sldChg chg="modSp mod setBg modClrScheme chgLayout">
        <pc:chgData name="Valeria Zamaro Sampaio" userId="080b1ed0-5780-4c08-a546-0548df1105a4" providerId="ADAL" clId="{991E0DE3-14AE-4A12-BFA4-7BBC75FB9C9A}" dt="2025-01-30T20:00:47.778" v="498" actId="26606"/>
        <pc:sldMkLst>
          <pc:docMk/>
          <pc:sldMk cId="715221908" sldId="320"/>
        </pc:sldMkLst>
        <pc:spChg chg="mod">
          <ac:chgData name="Valeria Zamaro Sampaio" userId="080b1ed0-5780-4c08-a546-0548df1105a4" providerId="ADAL" clId="{991E0DE3-14AE-4A12-BFA4-7BBC75FB9C9A}" dt="2025-01-30T20:00:47.778" v="498" actId="26606"/>
          <ac:spMkLst>
            <pc:docMk/>
            <pc:sldMk cId="715221908" sldId="320"/>
            <ac:spMk id="3" creationId="{62A0E2C1-D0D7-135D-4D8E-0BD9A607F487}"/>
          </ac:spMkLst>
        </pc:spChg>
        <pc:picChg chg="mod">
          <ac:chgData name="Valeria Zamaro Sampaio" userId="080b1ed0-5780-4c08-a546-0548df1105a4" providerId="ADAL" clId="{991E0DE3-14AE-4A12-BFA4-7BBC75FB9C9A}" dt="2025-01-30T20:00:47.778" v="498" actId="26606"/>
          <ac:picMkLst>
            <pc:docMk/>
            <pc:sldMk cId="715221908" sldId="320"/>
            <ac:picMk id="2050" creationId="{A7CF09E3-60D1-8582-302D-495A6F47113C}"/>
          </ac:picMkLst>
        </pc:picChg>
      </pc:sldChg>
      <pc:sldChg chg="modSp mod">
        <pc:chgData name="Valeria Zamaro Sampaio" userId="080b1ed0-5780-4c08-a546-0548df1105a4" providerId="ADAL" clId="{991E0DE3-14AE-4A12-BFA4-7BBC75FB9C9A}" dt="2025-01-30T20:01:10.582" v="499" actId="255"/>
        <pc:sldMkLst>
          <pc:docMk/>
          <pc:sldMk cId="2038264632" sldId="321"/>
        </pc:sldMkLst>
        <pc:spChg chg="mod">
          <ac:chgData name="Valeria Zamaro Sampaio" userId="080b1ed0-5780-4c08-a546-0548df1105a4" providerId="ADAL" clId="{991E0DE3-14AE-4A12-BFA4-7BBC75FB9C9A}" dt="2025-01-30T20:01:10.582" v="499" actId="255"/>
          <ac:spMkLst>
            <pc:docMk/>
            <pc:sldMk cId="2038264632" sldId="321"/>
            <ac:spMk id="5" creationId="{8F8E42FD-641A-1E2D-EA02-3D1D0D6C9585}"/>
          </ac:spMkLst>
        </pc:spChg>
      </pc:sldChg>
      <pc:sldChg chg="delSp modSp mod">
        <pc:chgData name="Valeria Zamaro Sampaio" userId="080b1ed0-5780-4c08-a546-0548df1105a4" providerId="ADAL" clId="{991E0DE3-14AE-4A12-BFA4-7BBC75FB9C9A}" dt="2025-01-30T20:08:12.371" v="526" actId="478"/>
        <pc:sldMkLst>
          <pc:docMk/>
          <pc:sldMk cId="2551211655" sldId="322"/>
        </pc:sldMkLst>
        <pc:spChg chg="del">
          <ac:chgData name="Valeria Zamaro Sampaio" userId="080b1ed0-5780-4c08-a546-0548df1105a4" providerId="ADAL" clId="{991E0DE3-14AE-4A12-BFA4-7BBC75FB9C9A}" dt="2025-01-30T20:08:12.371" v="526" actId="478"/>
          <ac:spMkLst>
            <pc:docMk/>
            <pc:sldMk cId="2551211655" sldId="322"/>
            <ac:spMk id="3" creationId="{67961AD5-16C0-BF97-300A-D86BE01A8F99}"/>
          </ac:spMkLst>
        </pc:spChg>
        <pc:spChg chg="del mod">
          <ac:chgData name="Valeria Zamaro Sampaio" userId="080b1ed0-5780-4c08-a546-0548df1105a4" providerId="ADAL" clId="{991E0DE3-14AE-4A12-BFA4-7BBC75FB9C9A}" dt="2025-01-30T20:06:56.999" v="520" actId="478"/>
          <ac:spMkLst>
            <pc:docMk/>
            <pc:sldMk cId="2551211655" sldId="322"/>
            <ac:spMk id="4" creationId="{17A4DDD8-E780-E65E-CB3A-4D87AE5EE8EA}"/>
          </ac:spMkLst>
        </pc:spChg>
      </pc:sldChg>
      <pc:sldChg chg="delSp mod">
        <pc:chgData name="Valeria Zamaro Sampaio" userId="080b1ed0-5780-4c08-a546-0548df1105a4" providerId="ADAL" clId="{991E0DE3-14AE-4A12-BFA4-7BBC75FB9C9A}" dt="2025-01-30T20:07:38.339" v="521" actId="478"/>
        <pc:sldMkLst>
          <pc:docMk/>
          <pc:sldMk cId="3157185091" sldId="326"/>
        </pc:sldMkLst>
        <pc:spChg chg="del">
          <ac:chgData name="Valeria Zamaro Sampaio" userId="080b1ed0-5780-4c08-a546-0548df1105a4" providerId="ADAL" clId="{991E0DE3-14AE-4A12-BFA4-7BBC75FB9C9A}" dt="2025-01-30T20:07:38.339" v="521" actId="478"/>
          <ac:spMkLst>
            <pc:docMk/>
            <pc:sldMk cId="3157185091" sldId="326"/>
            <ac:spMk id="2" creationId="{B47F266D-24B3-DFE5-A1DA-C0E1922B024F}"/>
          </ac:spMkLst>
        </pc:spChg>
      </pc:sldChg>
      <pc:sldChg chg="modSp new mod">
        <pc:chgData name="Valeria Zamaro Sampaio" userId="080b1ed0-5780-4c08-a546-0548df1105a4" providerId="ADAL" clId="{991E0DE3-14AE-4A12-BFA4-7BBC75FB9C9A}" dt="2025-01-30T20:07:53.557" v="525" actId="20577"/>
        <pc:sldMkLst>
          <pc:docMk/>
          <pc:sldMk cId="1305456177" sldId="327"/>
        </pc:sldMkLst>
        <pc:spChg chg="mod">
          <ac:chgData name="Valeria Zamaro Sampaio" userId="080b1ed0-5780-4c08-a546-0548df1105a4" providerId="ADAL" clId="{991E0DE3-14AE-4A12-BFA4-7BBC75FB9C9A}" dt="2025-01-30T20:07:53.557" v="525" actId="20577"/>
          <ac:spMkLst>
            <pc:docMk/>
            <pc:sldMk cId="1305456177" sldId="327"/>
            <ac:spMk id="2" creationId="{8838E233-9EA8-4125-0DDF-651FA2621C9F}"/>
          </ac:spMkLst>
        </pc:spChg>
        <pc:spChg chg="mod">
          <ac:chgData name="Valeria Zamaro Sampaio" userId="080b1ed0-5780-4c08-a546-0548df1105a4" providerId="ADAL" clId="{991E0DE3-14AE-4A12-BFA4-7BBC75FB9C9A}" dt="2025-01-29T19:46:53.294" v="86" actId="14100"/>
          <ac:spMkLst>
            <pc:docMk/>
            <pc:sldMk cId="1305456177" sldId="327"/>
            <ac:spMk id="3" creationId="{CBD34605-D360-D0CD-7A8F-0A224803D020}"/>
          </ac:spMkLst>
        </pc:spChg>
      </pc:sldChg>
      <pc:sldChg chg="new del">
        <pc:chgData name="Valeria Zamaro Sampaio" userId="080b1ed0-5780-4c08-a546-0548df1105a4" providerId="ADAL" clId="{991E0DE3-14AE-4A12-BFA4-7BBC75FB9C9A}" dt="2025-01-30T19:47:08.043" v="425" actId="2696"/>
        <pc:sldMkLst>
          <pc:docMk/>
          <pc:sldMk cId="278073684" sldId="328"/>
        </pc:sldMkLst>
      </pc:sldChg>
      <pc:sldChg chg="addSp delSp modSp new mod ord modClrScheme chgLayout">
        <pc:chgData name="Valeria Zamaro Sampaio" userId="080b1ed0-5780-4c08-a546-0548df1105a4" providerId="ADAL" clId="{991E0DE3-14AE-4A12-BFA4-7BBC75FB9C9A}" dt="2025-01-30T20:18:11.629" v="547" actId="255"/>
        <pc:sldMkLst>
          <pc:docMk/>
          <pc:sldMk cId="3445283806" sldId="328"/>
        </pc:sldMkLst>
        <pc:spChg chg="del">
          <ac:chgData name="Valeria Zamaro Sampaio" userId="080b1ed0-5780-4c08-a546-0548df1105a4" providerId="ADAL" clId="{991E0DE3-14AE-4A12-BFA4-7BBC75FB9C9A}" dt="2025-01-30T19:49:55.425" v="430" actId="26606"/>
          <ac:spMkLst>
            <pc:docMk/>
            <pc:sldMk cId="3445283806" sldId="328"/>
            <ac:spMk id="2" creationId="{2CD223B0-61F2-CA49-F802-026998C98E3E}"/>
          </ac:spMkLst>
        </pc:spChg>
        <pc:spChg chg="del">
          <ac:chgData name="Valeria Zamaro Sampaio" userId="080b1ed0-5780-4c08-a546-0548df1105a4" providerId="ADAL" clId="{991E0DE3-14AE-4A12-BFA4-7BBC75FB9C9A}" dt="2025-01-30T19:49:55.425" v="430" actId="26606"/>
          <ac:spMkLst>
            <pc:docMk/>
            <pc:sldMk cId="3445283806" sldId="328"/>
            <ac:spMk id="3" creationId="{B80051CC-2E81-15AC-48EC-D75AA38696B5}"/>
          </ac:spMkLst>
        </pc:spChg>
        <pc:spChg chg="add del mod">
          <ac:chgData name="Valeria Zamaro Sampaio" userId="080b1ed0-5780-4c08-a546-0548df1105a4" providerId="ADAL" clId="{991E0DE3-14AE-4A12-BFA4-7BBC75FB9C9A}" dt="2025-01-30T19:50:23.408" v="438" actId="26606"/>
          <ac:spMkLst>
            <pc:docMk/>
            <pc:sldMk cId="3445283806" sldId="328"/>
            <ac:spMk id="9" creationId="{F5194E3B-277D-652F-CFBA-8E6148C64617}"/>
          </ac:spMkLst>
        </pc:spChg>
        <pc:spChg chg="add del mod">
          <ac:chgData name="Valeria Zamaro Sampaio" userId="080b1ed0-5780-4c08-a546-0548df1105a4" providerId="ADAL" clId="{991E0DE3-14AE-4A12-BFA4-7BBC75FB9C9A}" dt="2025-01-30T19:50:23.408" v="438" actId="26606"/>
          <ac:spMkLst>
            <pc:docMk/>
            <pc:sldMk cId="3445283806" sldId="328"/>
            <ac:spMk id="11" creationId="{9F3BA29A-9728-0D80-8155-05622FC2FEED}"/>
          </ac:spMkLst>
        </pc:spChg>
        <pc:spChg chg="add del mod">
          <ac:chgData name="Valeria Zamaro Sampaio" userId="080b1ed0-5780-4c08-a546-0548df1105a4" providerId="ADAL" clId="{991E0DE3-14AE-4A12-BFA4-7BBC75FB9C9A}" dt="2025-01-30T19:50:15.797" v="433" actId="26606"/>
          <ac:spMkLst>
            <pc:docMk/>
            <pc:sldMk cId="3445283806" sldId="328"/>
            <ac:spMk id="16" creationId="{09BB5D3F-88A3-A1D9-6FE0-3677CC90DBAE}"/>
          </ac:spMkLst>
        </pc:spChg>
        <pc:spChg chg="add del mod">
          <ac:chgData name="Valeria Zamaro Sampaio" userId="080b1ed0-5780-4c08-a546-0548df1105a4" providerId="ADAL" clId="{991E0DE3-14AE-4A12-BFA4-7BBC75FB9C9A}" dt="2025-01-30T19:50:15.797" v="433" actId="26606"/>
          <ac:spMkLst>
            <pc:docMk/>
            <pc:sldMk cId="3445283806" sldId="328"/>
            <ac:spMk id="18" creationId="{24138D38-0A1A-A07E-103A-E9860B05126B}"/>
          </ac:spMkLst>
        </pc:spChg>
        <pc:spChg chg="add del mod">
          <ac:chgData name="Valeria Zamaro Sampaio" userId="080b1ed0-5780-4c08-a546-0548df1105a4" providerId="ADAL" clId="{991E0DE3-14AE-4A12-BFA4-7BBC75FB9C9A}" dt="2025-01-30T19:50:15.797" v="433" actId="26606"/>
          <ac:spMkLst>
            <pc:docMk/>
            <pc:sldMk cId="3445283806" sldId="328"/>
            <ac:spMk id="20" creationId="{46F9CBFB-25BB-CE1D-F87E-878D8524A913}"/>
          </ac:spMkLst>
        </pc:spChg>
        <pc:spChg chg="add del mod">
          <ac:chgData name="Valeria Zamaro Sampaio" userId="080b1ed0-5780-4c08-a546-0548df1105a4" providerId="ADAL" clId="{991E0DE3-14AE-4A12-BFA4-7BBC75FB9C9A}" dt="2025-01-30T19:50:21.179" v="435" actId="26606"/>
          <ac:spMkLst>
            <pc:docMk/>
            <pc:sldMk cId="3445283806" sldId="328"/>
            <ac:spMk id="22" creationId="{9F9C2870-2F8D-BDF3-2422-9051833272BE}"/>
          </ac:spMkLst>
        </pc:spChg>
        <pc:spChg chg="add del mod">
          <ac:chgData name="Valeria Zamaro Sampaio" userId="080b1ed0-5780-4c08-a546-0548df1105a4" providerId="ADAL" clId="{991E0DE3-14AE-4A12-BFA4-7BBC75FB9C9A}" dt="2025-01-30T19:50:23.408" v="437" actId="26606"/>
          <ac:spMkLst>
            <pc:docMk/>
            <pc:sldMk cId="3445283806" sldId="328"/>
            <ac:spMk id="24" creationId="{A9BA58D2-A434-A7B8-91A4-7BBC46798E1B}"/>
          </ac:spMkLst>
        </pc:spChg>
        <pc:spChg chg="add del mod">
          <ac:chgData name="Valeria Zamaro Sampaio" userId="080b1ed0-5780-4c08-a546-0548df1105a4" providerId="ADAL" clId="{991E0DE3-14AE-4A12-BFA4-7BBC75FB9C9A}" dt="2025-01-30T19:50:23.408" v="437" actId="26606"/>
          <ac:spMkLst>
            <pc:docMk/>
            <pc:sldMk cId="3445283806" sldId="328"/>
            <ac:spMk id="25" creationId="{D175DBF5-91B7-A9E8-5365-371079243047}"/>
          </ac:spMkLst>
        </pc:spChg>
        <pc:spChg chg="add del mod">
          <ac:chgData name="Valeria Zamaro Sampaio" userId="080b1ed0-5780-4c08-a546-0548df1105a4" providerId="ADAL" clId="{991E0DE3-14AE-4A12-BFA4-7BBC75FB9C9A}" dt="2025-01-30T19:50:23.408" v="437" actId="26606"/>
          <ac:spMkLst>
            <pc:docMk/>
            <pc:sldMk cId="3445283806" sldId="328"/>
            <ac:spMk id="26" creationId="{EA9B7695-295B-2D87-8736-D506EC57E66D}"/>
          </ac:spMkLst>
        </pc:spChg>
        <pc:spChg chg="add mod">
          <ac:chgData name="Valeria Zamaro Sampaio" userId="080b1ed0-5780-4c08-a546-0548df1105a4" providerId="ADAL" clId="{991E0DE3-14AE-4A12-BFA4-7BBC75FB9C9A}" dt="2025-01-30T20:18:11.629" v="547" actId="255"/>
          <ac:spMkLst>
            <pc:docMk/>
            <pc:sldMk cId="3445283806" sldId="328"/>
            <ac:spMk id="28" creationId="{9F9C2870-2F8D-BDF3-2422-9051833272BE}"/>
          </ac:spMkLst>
        </pc:spChg>
        <pc:picChg chg="add del mod">
          <ac:chgData name="Valeria Zamaro Sampaio" userId="080b1ed0-5780-4c08-a546-0548df1105a4" providerId="ADAL" clId="{991E0DE3-14AE-4A12-BFA4-7BBC75FB9C9A}" dt="2025-01-30T20:09:08.613" v="530" actId="478"/>
          <ac:picMkLst>
            <pc:docMk/>
            <pc:sldMk cId="3445283806" sldId="328"/>
            <ac:picMk id="4" creationId="{889D3195-6004-50EC-DE5D-6682C92FE7E9}"/>
          </ac:picMkLst>
        </pc:picChg>
        <pc:picChg chg="add del mod">
          <ac:chgData name="Valeria Zamaro Sampaio" userId="080b1ed0-5780-4c08-a546-0548df1105a4" providerId="ADAL" clId="{991E0DE3-14AE-4A12-BFA4-7BBC75FB9C9A}" dt="2025-01-30T20:08:55.424" v="529" actId="478"/>
          <ac:picMkLst>
            <pc:docMk/>
            <pc:sldMk cId="3445283806" sldId="328"/>
            <ac:picMk id="6" creationId="{EE30F992-E941-B40A-EA90-A11BDADC53C3}"/>
          </ac:picMkLst>
        </pc:picChg>
        <pc:picChg chg="add mod">
          <ac:chgData name="Valeria Zamaro Sampaio" userId="080b1ed0-5780-4c08-a546-0548df1105a4" providerId="ADAL" clId="{991E0DE3-14AE-4A12-BFA4-7BBC75FB9C9A}" dt="2025-01-30T20:18:03.009" v="546" actId="14100"/>
          <ac:picMkLst>
            <pc:docMk/>
            <pc:sldMk cId="3445283806" sldId="328"/>
            <ac:picMk id="7" creationId="{B47C568A-FA5D-087C-4D72-BAC0EB5B8C0A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26T18:29:55.416" idx="1">
    <p:pos x="4518" y="-498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3DC9A3D3-BC86-462B-9E6A-3DC2A5C98CE8}" type="datetime1">
              <a:rPr lang="pt-BR" smtClean="0"/>
              <a:t>30/01/2025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49E357A0-8177-46BC-BFCE-19D99E3453C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6934A95C-BBFD-4D68-BA25-83BF4D338B26}" type="datetime1">
              <a:rPr lang="pt-BR" smtClean="0"/>
              <a:pPr/>
              <a:t>30/01/2025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7C366290-4595-5745-A50F-D5EC13BAC60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7B01A-1FCE-2661-4C62-44DBF9AFB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F9432A1B-686A-CD92-3DA9-E695B41BBB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E4AEB80C-2E39-1A5B-B0BF-2441FC115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025F2CD-247E-20F8-5EB6-54EC03A53E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C366290-4595-5745-A50F-D5EC13BAC604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73416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C366290-4595-5745-A50F-D5EC13BAC604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32748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E74A3-DD07-58A0-B2F2-68CE5704C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90930A14-28F6-8A99-125C-603138B53F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054A5163-61CD-B686-EE72-520385C46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4E3C75A-2DB9-3C99-E700-DBD7AE72A8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C366290-4595-5745-A50F-D5EC13BAC604}" type="slidenum">
              <a:rPr lang="pt-BR" noProof="0" smtClean="0"/>
              <a:t>14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8962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C366290-4595-5745-A50F-D5EC13BAC604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C366290-4595-5745-A50F-D5EC13BAC604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DADA9-F3CB-4547-B5B7-CA808BE74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8262643A-B996-584A-C30A-372DFAD3E9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54BA0499-7922-216B-96B1-E936278A2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3F3147B-3CC2-F57B-CF86-6E58FCC534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C366290-4595-5745-A50F-D5EC13BAC604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9746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5605F-A0CB-92FE-37C3-97566E091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3B0D1EC8-6016-9E03-5B95-3813C5344A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3B687BEC-8554-E305-34CE-1947E5CD0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F18868A-48F5-E755-57A8-9786AC9EF6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C366290-4595-5745-A50F-D5EC13BAC604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39613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C366290-4595-5745-A50F-D5EC13BAC604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C366290-4595-5745-A50F-D5EC13BAC604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C366290-4595-5745-A50F-D5EC13BAC604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C366290-4595-5745-A50F-D5EC13BAC604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C366290-4595-5745-A50F-D5EC13BAC604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rtlCol="0" anchor="ctr"/>
          <a:lstStyle>
            <a:lvl1pPr algn="ctr">
              <a:defRPr lang="pt-BR" sz="48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e Dois Conteúdos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a Livre: Forma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Forma livre: Forma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ítulo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rtlCol="0" anchor="b" anchorCtr="0"/>
          <a:lstStyle>
            <a:lvl1pPr>
              <a:defRPr lang="pt-BR"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 rtlCol="0">
            <a:normAutofit/>
          </a:bodyPr>
          <a:lstStyle>
            <a:lvl1pPr marL="0" indent="0">
              <a:buNone/>
              <a:defRPr lang="pt-BR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Conteúdo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 rtlCol="0"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lang="pt-BR"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o Número do Slide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 rtl="0"/>
            <a:fld id="{58FB4751-880F-D840-AAA9-3A15815CC99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 Dois Conteúdo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rtlCol="0" anchor="b" anchorCtr="0"/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6" name="Espaço Reservado para Conteúdo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 rtlCol="0"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lang="pt-BR"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 rtlCol="0">
            <a:normAutofit/>
          </a:bodyPr>
          <a:lstStyle>
            <a:lvl1pPr marL="0" indent="0">
              <a:buNone/>
              <a:defRPr lang="pt-BR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o Número do Slide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 rtl="0"/>
            <a:fld id="{58FB4751-880F-D840-AAA9-3A15815CC99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 Conteúdo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5" name="Título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rtlCol="0" anchor="b" anchorCtr="0"/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a Tabela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tabela</a:t>
            </a:r>
          </a:p>
        </p:txBody>
      </p:sp>
      <p:sp>
        <p:nvSpPr>
          <p:cNvPr id="3" name="Espaço Reservado para o Número do Slide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 rtl="0"/>
            <a:fld id="{58FB4751-880F-D840-AAA9-3A15815CC99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erramen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rtlCol="0" anchor="ctr"/>
          <a:lstStyle>
            <a:lvl1pPr algn="l">
              <a:defRPr lang="pt-BR" sz="48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rtlCol="0"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lang="pt-BR"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lang="pt-BR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Espaço Reservado para o Número do Slide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 rtl="0"/>
            <a:fld id="{58FB4751-880F-D840-AAA9-3A15815CC99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rtlCol="0" anchor="ctr" anchorCtr="0"/>
          <a:lstStyle>
            <a:lvl1pPr algn="l">
              <a:defRPr lang="pt-BR" sz="32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 rtlCol="0"/>
          <a:lstStyle>
            <a:lvl1pPr marL="0" indent="0" algn="r">
              <a:buNone/>
              <a:defRPr lang="pt-BR" sz="2400" cap="all" baseline="0"/>
            </a:lvl1pPr>
            <a:lvl2pPr marL="457200" indent="0" algn="r">
              <a:buNone/>
              <a:defRPr lang="pt-BR" sz="1800">
                <a:latin typeface="+mj-lt"/>
              </a:defRPr>
            </a:lvl2pPr>
            <a:lvl3pPr marL="914400" indent="0" algn="r">
              <a:buNone/>
              <a:defRPr lang="pt-BR"/>
            </a:lvl3pPr>
            <a:lvl4pPr marL="1371600" indent="0" algn="r">
              <a:buNone/>
              <a:defRPr lang="pt-BR"/>
            </a:lvl4pPr>
            <a:lvl5pPr marL="1828800" indent="0" algn="r">
              <a:buNone/>
              <a:defRPr lang="pt-BR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m com Legenda 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rtlCol="0" anchor="ctr"/>
          <a:lstStyle>
            <a:lvl1pPr>
              <a:lnSpc>
                <a:spcPct val="75000"/>
              </a:lnSpc>
              <a:defRPr lang="pt-BR" sz="48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" name="Espaço Reservado para Imagem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t">
            <a:noAutofit/>
          </a:bodyPr>
          <a:lstStyle>
            <a:lvl1pPr marL="0" indent="0" algn="r">
              <a:buNone/>
              <a:defRPr lang="pt-BR" sz="1800"/>
            </a:lvl1pPr>
            <a:lvl2pPr marL="457200" indent="0">
              <a:buNone/>
              <a:defRPr lang="pt-BR" sz="2800"/>
            </a:lvl2pPr>
            <a:lvl3pPr marL="914400" indent="0">
              <a:buNone/>
              <a:defRPr lang="pt-BR" sz="2400"/>
            </a:lvl3pPr>
            <a:lvl4pPr marL="1371600" indent="0">
              <a:buNone/>
              <a:defRPr lang="pt-BR" sz="2000"/>
            </a:lvl4pPr>
            <a:lvl5pPr marL="1828800" indent="0">
              <a:buNone/>
              <a:defRPr lang="pt-BR" sz="2000"/>
            </a:lvl5pPr>
            <a:lvl6pPr marL="2286000" indent="0">
              <a:buNone/>
              <a:defRPr lang="pt-BR" sz="2000"/>
            </a:lvl6pPr>
            <a:lvl7pPr marL="2743200" indent="0">
              <a:buNone/>
              <a:defRPr lang="pt-BR" sz="2000"/>
            </a:lvl7pPr>
            <a:lvl8pPr marL="3200400" indent="0">
              <a:buNone/>
              <a:defRPr lang="pt-BR" sz="2000"/>
            </a:lvl8pPr>
            <a:lvl9pPr marL="3657600" indent="0">
              <a:buNone/>
              <a:defRPr lang="pt-BR" sz="2000"/>
            </a:lvl9pPr>
          </a:lstStyle>
          <a:p>
            <a:pPr rtl="0"/>
            <a:r>
              <a:rPr lang="pt-BR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 Seção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rtlCol="0" anchor="b"/>
          <a:lstStyle>
            <a:lvl1pPr>
              <a:lnSpc>
                <a:spcPct val="75000"/>
              </a:lnSpc>
              <a:defRPr lang="pt-BR" sz="48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 rtlCol="0">
            <a:noAutofit/>
          </a:bodyPr>
          <a:lstStyle>
            <a:lvl1pPr marL="0" indent="0">
              <a:buNone/>
              <a:defRPr lang="pt-B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 rtlCol="0">
            <a:noAutofit/>
          </a:bodyPr>
          <a:lstStyle>
            <a:lvl1pPr marL="0" indent="0">
              <a:buFont typeface="Courier New" panose="02070309020205020404" pitchFamily="49" charset="0"/>
              <a:buNone/>
              <a:defRPr lang="pt-BR" sz="2400" b="0" cap="all" baseline="0"/>
            </a:lvl1pPr>
            <a:lvl2pPr>
              <a:defRPr lang="pt-BR" sz="2400"/>
            </a:lvl2pPr>
            <a:lvl3pPr>
              <a:defRPr lang="pt-BR" sz="2400"/>
            </a:lvl3pPr>
            <a:lvl4pPr>
              <a:defRPr lang="pt-BR" sz="2400"/>
            </a:lvl4pPr>
            <a:lvl5pPr>
              <a:defRPr lang="pt-BR" sz="2400"/>
            </a:lvl5pPr>
          </a:lstStyle>
          <a:p>
            <a:pPr lvl="0" rtl="0"/>
            <a:r>
              <a:rPr lang="pt-BR" dirty="0"/>
              <a:t>Clique para adicionar o texto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 Conteúdo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ítulo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rtlCol="0" anchor="b" anchorCtr="0"/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2" name="Forma Livre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Forma Livre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Forma Livre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 rtlCol="0">
            <a:normAutofit/>
          </a:bodyPr>
          <a:lstStyle>
            <a:lvl1pPr>
              <a:defRPr lang="pt-BR" sz="2000"/>
            </a:lvl1pPr>
            <a:lvl2pPr>
              <a:defRPr lang="pt-BR" sz="1800"/>
            </a:lvl2pPr>
            <a:lvl3pPr>
              <a:defRPr lang="pt-BR" sz="1600"/>
            </a:lvl3pPr>
            <a:lvl4pPr>
              <a:defRPr lang="pt-BR" sz="1400"/>
            </a:lvl4pPr>
            <a:lvl5pPr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" name="Espaço Reservado para o Número do Slide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 rtl="0"/>
            <a:fld id="{58FB4751-880F-D840-AAA9-3A15815CC99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4" name="Forma Livre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rtlCol="0" anchor="b" anchorCtr="0"/>
          <a:lstStyle>
            <a:lvl1pPr algn="ctr">
              <a:defRPr lang="pt-BR" sz="4800" cap="none" baseline="0">
                <a:latin typeface="+mj-lt"/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2" name="Espaço Reservado para Texto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2400" cap="all" baseline="0"/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rtlCol="0" anchor="b" anchorCtr="0"/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 rtlCol="0">
            <a:normAutofit/>
          </a:bodyPr>
          <a:lstStyle>
            <a:lvl1pPr marL="0" indent="0">
              <a:buNone/>
              <a:defRPr lang="pt-BR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Conteúdo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 rtlCol="0">
            <a:normAutofit/>
          </a:bodyPr>
          <a:lstStyle>
            <a:lvl1pPr marL="0" indent="0">
              <a:buNone/>
              <a:defRPr lang="pt-BR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Forma Livre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Forma Livre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 rtl="0"/>
            <a:fld id="{58FB4751-880F-D840-AAA9-3A15815CC99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ítulo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rtlCol="0" anchor="b"/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0" name="Espaço Reservado para Conteúdo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 rtlCol="0">
            <a:normAutofit/>
          </a:bodyPr>
          <a:lstStyle>
            <a:lvl1pPr marL="228600" indent="-228600">
              <a:buFont typeface="+mj-lt"/>
              <a:buAutoNum type="arabicPeriod"/>
              <a:defRPr lang="pt-BR"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lang="pt-BR"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lang="pt-BR"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lang="pt-BR"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6" name="Espaço Reservado para Conteúdo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 rtlCol="0">
            <a:normAutofit/>
          </a:bodyPr>
          <a:lstStyle>
            <a:lvl1pPr marL="0" indent="0">
              <a:buNone/>
              <a:defRPr lang="pt-BR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 rtl="0"/>
            <a:fld id="{58FB4751-880F-D840-AAA9-3A15815CC99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 e imagem do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rtlCol="0" anchor="b" anchorCtr="0"/>
          <a:lstStyle>
            <a:lvl1pPr>
              <a:defRPr lang="pt-BR"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 rtlCol="0">
            <a:normAutofit/>
          </a:bodyPr>
          <a:lstStyle>
            <a:lvl1pPr marL="0" indent="0">
              <a:buNone/>
              <a:defRPr lang="pt-BR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 rtlCol="0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 rtl="0"/>
            <a:fld id="{58FB4751-880F-D840-AAA9-3A15815CC99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400">
                <a:solidFill>
                  <a:schemeClr val="tx1"/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400">
                <a:solidFill>
                  <a:schemeClr val="tx1"/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 rtl="0"/>
            <a:fld id="{58FB4751-880F-D840-AAA9-3A15815CC996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F9C2870-2F8D-BDF3-2422-905183327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 anchor="ctr">
            <a:normAutofit/>
          </a:bodyPr>
          <a:lstStyle/>
          <a:p>
            <a:r>
              <a:rPr lang="pt-BR" sz="3000" dirty="0"/>
              <a:t>Doces Caseiros e Saudáveis: Delícias Feitas com Vegetais, Cereais e Frutas da Época</a:t>
            </a:r>
            <a:endParaRPr lang="en-US" sz="30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47C568A-FA5D-087C-4D72-BAC0EB5B8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966" y="1555531"/>
            <a:ext cx="5265682" cy="37521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5283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505" y="430230"/>
            <a:ext cx="7534656" cy="9144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DICAS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5505" y="1952480"/>
            <a:ext cx="5650992" cy="3904488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sz="2200" b="1" dirty="0">
                <a:latin typeface="+mj-lt"/>
              </a:rPr>
              <a:t>Dicas</a:t>
            </a:r>
            <a:r>
              <a:rPr lang="pt-BR" sz="2200" dirty="0">
                <a:latin typeface="+mj-lt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>
                <a:latin typeface="+mj-lt"/>
              </a:rPr>
              <a:t>Se quiser um bolo mais docinho, pode aumentar a quantidade de açúcar mascavo ou substituir por mel.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>
                <a:latin typeface="+mj-lt"/>
              </a:rPr>
              <a:t>Para dar um toque extra de sabor, experimente adicionar uma pitada de canela à massa</a:t>
            </a:r>
            <a:r>
              <a:rPr lang="pt-BR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>
                <a:latin typeface="+mj-lt"/>
              </a:rPr>
              <a:t>Enfeite com nozes e canela em rama.</a:t>
            </a:r>
          </a:p>
          <a:p>
            <a:endParaRPr lang="pt-BR" dirty="0"/>
          </a:p>
          <a:p>
            <a:pPr rtl="0"/>
            <a:endParaRPr lang="pt-BR" dirty="0"/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944D4A2F-900C-F890-CD81-172BC73AFF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F3246-5CB4-6414-EC6E-F9B0D5673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20852" y="3614674"/>
            <a:ext cx="20615755" cy="2629409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F5447949-4432-4404-BE1D-B793C136D7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66193" y="151487"/>
            <a:ext cx="4589511" cy="6555026"/>
          </a:xfrm>
        </p:spPr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AAC7FC-5105-AE49-1AA7-E973C7ABE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58FB4751-880F-D840-AAA9-3A15815CC996}" type="slidenum">
              <a:rPr lang="pt-BR" smtClean="0"/>
              <a:pPr rtl="0"/>
              <a:t>11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0F3E517-9AC8-DD91-0304-E72CC08E2E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4" name="Picture 6" descr="Imagem de consulta de pesquisa visual">
            <a:extLst>
              <a:ext uri="{FF2B5EF4-FFF2-40B4-BE49-F238E27FC236}">
                <a16:creationId xmlns:a16="http://schemas.microsoft.com/office/drawing/2014/main" id="{3B1E878F-F35D-9008-BF07-10F7EAE81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919" y="0"/>
            <a:ext cx="12500658" cy="699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626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44" y="439838"/>
            <a:ext cx="10360152" cy="9144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Bolo de Abóbora com Especiarias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4B0F3C-5228-C9FB-1212-1D4894C80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704" y="983848"/>
            <a:ext cx="6729679" cy="4733697"/>
          </a:xfrm>
        </p:spPr>
        <p:txBody>
          <a:bodyPr rtlCol="0">
            <a:normAutofit fontScale="25000" lnSpcReduction="20000"/>
          </a:bodyPr>
          <a:lstStyle>
            <a:defPPr>
              <a:defRPr lang="pt-BR"/>
            </a:defPPr>
          </a:lstStyle>
          <a:p>
            <a:r>
              <a:rPr lang="pt-BR" sz="8400" b="1" dirty="0">
                <a:latin typeface="+mj-lt"/>
              </a:rPr>
              <a:t>Ingredientes:</a:t>
            </a:r>
          </a:p>
          <a:p>
            <a:endParaRPr lang="pt-BR" sz="8400" b="1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8400" dirty="0">
                <a:latin typeface="+mj-lt"/>
              </a:rPr>
              <a:t>2 </a:t>
            </a:r>
            <a:r>
              <a:rPr lang="pt-BR" sz="8000" dirty="0">
                <a:latin typeface="+mj-lt"/>
              </a:rPr>
              <a:t>xícaras (chá) de abóbora cozida e amassada (aproximadamente 300g)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8000" dirty="0">
                <a:latin typeface="+mj-lt"/>
              </a:rPr>
              <a:t>1 1/2 xícara (chá) de farinha de arroz (ou outra farinha sem glúten, se preferir)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8000" dirty="0">
                <a:latin typeface="+mj-lt"/>
              </a:rPr>
              <a:t>1/4 xícara (chá) de mel (ajuste a quantidade conforme seu gosto)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8000" dirty="0">
                <a:latin typeface="+mj-lt"/>
              </a:rPr>
              <a:t>1 colher (chá) de canela em pó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8000" dirty="0">
                <a:latin typeface="+mj-lt"/>
              </a:rPr>
              <a:t>1/2 colher (chá) de cravo em pó (ou 2 cravos triturados)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8000" dirty="0">
                <a:latin typeface="+mj-lt"/>
              </a:rPr>
              <a:t>1 colher (SOPA) de fermento em pó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8000" dirty="0">
                <a:latin typeface="+mj-lt"/>
              </a:rPr>
              <a:t>3 ovos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8000" dirty="0">
                <a:latin typeface="+mj-lt"/>
              </a:rPr>
              <a:t>1 pitada de sal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8000" dirty="0">
                <a:latin typeface="+mj-lt"/>
              </a:rPr>
              <a:t>1 colher (chá) de essência de baunilha (opcional)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4E4F88F8-17E5-45E3-77B1-77FACD99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20862"/>
            <a:ext cx="10313043" cy="68267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Modo de Preparo:</a:t>
            </a:r>
            <a:br>
              <a:rPr lang="pt-BR" dirty="0"/>
            </a:br>
            <a:endParaRPr lang="pt-BR" dirty="0"/>
          </a:p>
        </p:txBody>
      </p:sp>
      <p:graphicFrame>
        <p:nvGraphicFramePr>
          <p:cNvPr id="7" name="Espaço Reservado para Tabela 6">
            <a:extLst>
              <a:ext uri="{FF2B5EF4-FFF2-40B4-BE49-F238E27FC236}">
                <a16:creationId xmlns:a16="http://schemas.microsoft.com/office/drawing/2014/main" id="{435A150E-E44D-D83C-14C0-93490D3C0CF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891590190"/>
              </p:ext>
            </p:extLst>
          </p:nvPr>
        </p:nvGraphicFramePr>
        <p:xfrm>
          <a:off x="914400" y="1142862"/>
          <a:ext cx="10706582" cy="53243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06582">
                  <a:extLst>
                    <a:ext uri="{9D8B030D-6E8A-4147-A177-3AD203B41FA5}">
                      <a16:colId xmlns:a16="http://schemas.microsoft.com/office/drawing/2014/main" val="743209722"/>
                    </a:ext>
                  </a:extLst>
                </a:gridCol>
              </a:tblGrid>
              <a:tr h="5324354">
                <a:tc>
                  <a:txBody>
                    <a:bodyPr/>
                    <a:lstStyle/>
                    <a:p>
                      <a:r>
                        <a:rPr lang="pt-BR" sz="2300" b="1" dirty="0">
                          <a:latin typeface="+mj-lt"/>
                        </a:rPr>
                        <a:t>Pré-aqueça o forno</a:t>
                      </a:r>
                      <a:r>
                        <a:rPr lang="pt-BR" sz="2300" dirty="0">
                          <a:latin typeface="+mj-lt"/>
                        </a:rPr>
                        <a:t> a 180°C e unte uma forma com óleo de coco ou azeite, polvilhando com farinha de arroz.</a:t>
                      </a:r>
                    </a:p>
                    <a:p>
                      <a:r>
                        <a:rPr lang="pt-BR" sz="2300" b="1" dirty="0">
                          <a:latin typeface="+mj-lt"/>
                        </a:rPr>
                        <a:t>Prepare a mistura de abóbora</a:t>
                      </a:r>
                      <a:r>
                        <a:rPr lang="pt-BR" sz="2300" dirty="0">
                          <a:latin typeface="+mj-lt"/>
                        </a:rPr>
                        <a:t>: Em uma tigela, adicione a abóbora cozida e amassada. Acrescente os ovos, o mel e a essência de baunilha (se estiver usando). Misture bem até ficar homogêneo.</a:t>
                      </a:r>
                    </a:p>
                    <a:p>
                      <a:r>
                        <a:rPr lang="pt-BR" sz="2300" b="1" dirty="0">
                          <a:latin typeface="+mj-lt"/>
                        </a:rPr>
                        <a:t>Adicione os ingredientes secos</a:t>
                      </a:r>
                      <a:r>
                        <a:rPr lang="pt-BR" sz="2300" dirty="0">
                          <a:latin typeface="+mj-lt"/>
                        </a:rPr>
                        <a:t>: Em outra tigela, misture a farinha de arroz, o fermento, as especiarias (canela e cravo) e a pitada de sal. Adicione essa mistura à mistura de abóbora e mexa até incorporar bem.</a:t>
                      </a:r>
                    </a:p>
                    <a:p>
                      <a:r>
                        <a:rPr lang="pt-BR" sz="2300" b="1" dirty="0">
                          <a:latin typeface="+mj-lt"/>
                        </a:rPr>
                        <a:t>Asse o bolo</a:t>
                      </a:r>
                      <a:r>
                        <a:rPr lang="pt-BR" sz="2300" dirty="0">
                          <a:latin typeface="+mj-lt"/>
                        </a:rPr>
                        <a:t>: Transfira a massa para a forma untada e leve ao forno por cerca de 35-40 minutos, ou até que, ao espetar um palito no centro do bolo, ele saia limpo.</a:t>
                      </a:r>
                    </a:p>
                    <a:p>
                      <a:r>
                        <a:rPr lang="pt-BR" sz="2300" b="1" dirty="0">
                          <a:latin typeface="+mj-lt"/>
                        </a:rPr>
                        <a:t>Deixe esfriar e sirva</a:t>
                      </a:r>
                      <a:r>
                        <a:rPr lang="pt-BR" sz="2300" dirty="0">
                          <a:latin typeface="+mj-lt"/>
                        </a:rPr>
                        <a:t>: Após retirar do forno, deixe o bolo esfriar antes de desenformar. Sirva e aproveite essa delícia!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868454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7C12E292-7A7F-D754-1A3B-8342DC21C508}"/>
              </a:ext>
            </a:extLst>
          </p:cNvPr>
          <p:cNvSpPr txBox="1"/>
          <p:nvPr/>
        </p:nvSpPr>
        <p:spPr>
          <a:xfrm>
            <a:off x="1099595" y="434095"/>
            <a:ext cx="60940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200" b="1" dirty="0">
              <a:latin typeface="+mj-lt"/>
            </a:endParaRPr>
          </a:p>
          <a:p>
            <a:endParaRPr lang="pt-BR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4996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25A63-98C9-2997-F8C9-3995E8288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587AAB24-7AF2-BD6E-BB05-65908F6D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914400"/>
            <a:ext cx="10718157" cy="4498846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sz="2800" b="1" dirty="0"/>
              <a:t>Dicas</a:t>
            </a:r>
            <a:r>
              <a:rPr lang="pt-BR" sz="2800" dirty="0"/>
              <a:t>:</a:t>
            </a:r>
            <a:br>
              <a:rPr lang="pt-BR" sz="2800" dirty="0"/>
            </a:br>
            <a:br>
              <a:rPr lang="pt-BR" sz="2800" dirty="0"/>
            </a:br>
            <a:br>
              <a:rPr lang="pt-BR" sz="2800" dirty="0"/>
            </a:br>
            <a:br>
              <a:rPr lang="pt-BR" sz="2800" dirty="0"/>
            </a:br>
            <a:r>
              <a:rPr lang="pt-BR" sz="2800" dirty="0"/>
              <a:t>Para um toque mais crocante, adicione nozes picadas ou castanhas à massa.</a:t>
            </a:r>
            <a:br>
              <a:rPr lang="pt-BR" sz="2800" dirty="0"/>
            </a:br>
            <a:r>
              <a:rPr lang="pt-BR" sz="2800" dirty="0"/>
              <a:t>Você também pode substituir o mel por açúcar mascavo, se preferir.</a:t>
            </a:r>
            <a:br>
              <a:rPr lang="pt-BR" sz="2800" dirty="0"/>
            </a:br>
            <a:r>
              <a:rPr lang="pt-BR" sz="2800" dirty="0"/>
              <a:t>Esse bolo vai trazer todo o aconchego das especiarias e o sabor suave da abóbora! Ideal para aquecer os dias de outono.</a:t>
            </a:r>
            <a:br>
              <a:rPr lang="pt-BR" sz="2800" dirty="0"/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51211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1026" name="Picture 2" descr="Receita de Bolo de Abóbora com Especiarias - Bolos diferentes - Prato ...">
            <a:extLst>
              <a:ext uri="{FF2B5EF4-FFF2-40B4-BE49-F238E27FC236}">
                <a16:creationId xmlns:a16="http://schemas.microsoft.com/office/drawing/2014/main" id="{1FA42A8A-3E6D-051F-C2E5-C6DC1595E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08ED0-68A2-3155-E995-7BDDF6381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689" y="182302"/>
            <a:ext cx="11227443" cy="1322407"/>
          </a:xfrm>
        </p:spPr>
        <p:txBody>
          <a:bodyPr/>
          <a:lstStyle/>
          <a:p>
            <a:r>
              <a:rPr lang="pt-BR" sz="3200" dirty="0"/>
              <a:t>Pudim de Beterraba - Sobremesa Cremosa e Saudável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25ABF9-48D3-81F7-A0AC-1A2591BD61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6689" y="1180617"/>
            <a:ext cx="11609407" cy="4317357"/>
          </a:xfrm>
        </p:spPr>
        <p:txBody>
          <a:bodyPr>
            <a:normAutofit fontScale="92500"/>
          </a:bodyPr>
          <a:lstStyle/>
          <a:p>
            <a:endParaRPr lang="pt-BR" sz="2200" b="1" dirty="0">
              <a:latin typeface="+mj-lt"/>
            </a:endParaRPr>
          </a:p>
          <a:p>
            <a:r>
              <a:rPr lang="pt-BR" sz="2200" b="1" dirty="0">
                <a:latin typeface="+mj-lt"/>
              </a:rPr>
              <a:t>Ingredientes: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>
                <a:latin typeface="+mj-lt"/>
              </a:rPr>
              <a:t>2 beterrabas médias cozidas e cortadas em pedaços (aproximadamente 300g)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>
                <a:latin typeface="+mj-lt"/>
              </a:rPr>
              <a:t>1 1/2 xícara (chá) de leite de coco (preferencialmente sem açúcar)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>
                <a:latin typeface="+mj-lt"/>
              </a:rPr>
              <a:t>1/2 xícara (chá) de açúcar demerara (ajuste a quantidade conforme seu gosto)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>
                <a:latin typeface="+mj-lt"/>
              </a:rPr>
              <a:t>2 colheres (sopa) de amido de milho (para dar a consistência cremosa)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>
                <a:latin typeface="+mj-lt"/>
              </a:rPr>
              <a:t>1 colher (chá) de essência de baunilha (opcional)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>
                <a:latin typeface="+mj-lt"/>
              </a:rPr>
              <a:t>Pitada de sal (para equilibrar os sabores)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2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200" b="1" dirty="0">
                <a:latin typeface="+mj-lt"/>
              </a:rPr>
              <a:t>MODO DE PREPARO: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1135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5381FC4-5E2C-FDC7-0291-E96440E8BFA8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15748" y="664354"/>
            <a:ext cx="19884154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Cozinhe as beterrabas até ficarem macias e corte em pedaços.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 liquidificador, bata as beterrabas, leite de coco, açúcar demerara, amido de milho,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essência de baunilha e pitada de sal até ficar homogêneo.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Transfira a mistura para uma panela e cozinhe em fogo médio, mexendo até engrossar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(5-8 minutos).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Despeje em uma forma untada e deixe esfriar em temperatura ambiente.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Leve à geladeira por pelo menos 4 horas para firmar.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Desenforme, decore com coco ralado e sirva! </a:t>
            </a:r>
          </a:p>
        </p:txBody>
      </p:sp>
    </p:spTree>
    <p:extLst>
      <p:ext uri="{BB962C8B-B14F-4D97-AF65-F5344CB8AC3E}">
        <p14:creationId xmlns:p14="http://schemas.microsoft.com/office/powerpoint/2010/main" val="3157185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60A10-041A-B1C6-349B-46A0FA6D6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82360-2824-A288-457F-BEB00AC34A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 flipH="1">
            <a:off x="6803137" y="914400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pt-BR"/>
          </a:p>
        </p:txBody>
      </p:sp>
      <p:pic>
        <p:nvPicPr>
          <p:cNvPr id="3074" name="Picture 2" descr="Como Fazer Pudim de Beterraba com Coco 🍅 How to Make Beet Pudding ...">
            <a:extLst>
              <a:ext uri="{FF2B5EF4-FFF2-40B4-BE49-F238E27FC236}">
                <a16:creationId xmlns:a16="http://schemas.microsoft.com/office/drawing/2014/main" id="{5B10B03C-A701-5E97-8EC6-FF5A7BD31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103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8E233-9EA8-4125-0DDF-651FA262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517" y="548640"/>
            <a:ext cx="6593305" cy="5861785"/>
          </a:xfrm>
        </p:spPr>
        <p:txBody>
          <a:bodyPr/>
          <a:lstStyle/>
          <a:p>
            <a:r>
              <a:rPr lang="pt-BR" sz="3300" dirty="0"/>
              <a:t>Agradecimentos: </a:t>
            </a:r>
            <a:br>
              <a:rPr lang="pt-BR" sz="3300" dirty="0"/>
            </a:br>
            <a:br>
              <a:rPr lang="pt-BR" sz="3300" dirty="0"/>
            </a:br>
            <a:r>
              <a:rPr lang="pt-BR" sz="2300" dirty="0"/>
              <a:t>Agradeço a  Deus e a meus pais por estar aqui, à Caixa por nos proporcionar novos horizontes.</a:t>
            </a:r>
            <a:br>
              <a:rPr lang="pt-BR" sz="2300" dirty="0"/>
            </a:br>
            <a:br>
              <a:rPr lang="pt-BR" sz="2300" dirty="0"/>
            </a:br>
            <a:r>
              <a:rPr lang="pt-BR" sz="2300" dirty="0"/>
              <a:t>Há 18 anos sem fazer curso na área de Tecnologia.</a:t>
            </a:r>
            <a:br>
              <a:rPr lang="pt-BR" sz="2300" dirty="0"/>
            </a:br>
            <a:br>
              <a:rPr lang="pt-BR" sz="2300" dirty="0"/>
            </a:br>
            <a:r>
              <a:rPr lang="pt-BR" sz="2300" dirty="0"/>
              <a:t>Sinto-me recomeçando, muita coisa a aprender.</a:t>
            </a:r>
            <a:br>
              <a:rPr lang="pt-BR" sz="2300" dirty="0"/>
            </a:br>
            <a:br>
              <a:rPr lang="pt-BR" sz="2300" dirty="0"/>
            </a:br>
            <a:r>
              <a:rPr lang="pt-BR" sz="2300" dirty="0"/>
              <a:t>Somos eternamente mutantes.</a:t>
            </a:r>
            <a:br>
              <a:rPr lang="pt-BR" sz="2300" dirty="0"/>
            </a:br>
            <a:br>
              <a:rPr lang="pt-BR" sz="2300" dirty="0"/>
            </a:br>
            <a:r>
              <a:rPr lang="pt-BR" sz="2300" dirty="0"/>
              <a:t>Gratidão!</a:t>
            </a:r>
            <a:br>
              <a:rPr lang="pt-BR" sz="2300" dirty="0"/>
            </a:br>
            <a:endParaRPr lang="pt-BR" sz="23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D34605-D360-D0CD-7A8F-0A224803D0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 flipH="1">
            <a:off x="733927" y="1848051"/>
            <a:ext cx="45719" cy="105877"/>
          </a:xfrm>
        </p:spPr>
        <p:txBody>
          <a:bodyPr>
            <a:normAutofit fontScale="25000" lnSpcReduction="20000"/>
          </a:bodyPr>
          <a:lstStyle/>
          <a:p>
            <a:r>
              <a:rPr lang="pt-BR" sz="2400" dirty="0">
                <a:latin typeface="+mj-lt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30545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BF9D3-3BC9-E86D-1E44-528513FE4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01392-075F-029A-16D5-7E575207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5641848" cy="5029200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sz="3200" b="1" dirty="0"/>
              <a:t>Introdução</a:t>
            </a:r>
            <a:br>
              <a:rPr lang="pt-BR" sz="2600" b="1" dirty="0"/>
            </a:br>
            <a:br>
              <a:rPr lang="pt-BR" sz="2600" dirty="0"/>
            </a:br>
            <a:r>
              <a:rPr lang="pt-BR" sz="2600" dirty="0"/>
              <a:t>1. A importância de consumir alimentos naturais e frescos.</a:t>
            </a:r>
            <a:br>
              <a:rPr lang="pt-BR" sz="2600" dirty="0"/>
            </a:br>
            <a:br>
              <a:rPr lang="pt-BR" sz="2600" dirty="0"/>
            </a:br>
            <a:r>
              <a:rPr lang="pt-BR" sz="2600" dirty="0"/>
              <a:t>2. Benefícios de usar ingredientes </a:t>
            </a:r>
            <a:br>
              <a:rPr lang="pt-BR" sz="2600" dirty="0"/>
            </a:br>
            <a:r>
              <a:rPr lang="pt-BR" sz="2600" dirty="0"/>
              <a:t>sazonais.</a:t>
            </a:r>
            <a:br>
              <a:rPr lang="pt-BR" sz="2600" dirty="0"/>
            </a:br>
            <a:br>
              <a:rPr lang="pt-BR" sz="2600" dirty="0"/>
            </a:br>
            <a:r>
              <a:rPr lang="pt-BR" sz="2600" dirty="0"/>
              <a:t>3. Como escolher os melhores vegetais, cereais e frutas da época.</a:t>
            </a:r>
            <a:br>
              <a:rPr lang="pt-BR" sz="2600" dirty="0"/>
            </a:br>
            <a:br>
              <a:rPr lang="pt-BR" sz="2600" dirty="0"/>
            </a:br>
            <a:r>
              <a:rPr lang="pt-BR" sz="2600" dirty="0"/>
              <a:t>4. Dicas sobre como armazenar os ingredientes e otimizar a sua durabilidade.</a:t>
            </a:r>
            <a:br>
              <a:rPr lang="pt-BR" sz="2200" dirty="0"/>
            </a:br>
            <a:endParaRPr lang="pt-BR" sz="2200" dirty="0"/>
          </a:p>
        </p:txBody>
      </p:sp>
      <p:pic>
        <p:nvPicPr>
          <p:cNvPr id="8" name="Espaço Reservado para Imagem 21" descr="Pessoa com saia preta e camisa branca segurando alguns dentes-de-leão">
            <a:extLst>
              <a:ext uri="{FF2B5EF4-FFF2-40B4-BE49-F238E27FC236}">
                <a16:creationId xmlns:a16="http://schemas.microsoft.com/office/drawing/2014/main" id="{F12A7F21-B54F-9CEC-6FE6-94F4EDB938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" b="18"/>
          <a:stretch/>
        </p:blipFill>
        <p:spPr>
          <a:xfrm>
            <a:off x="7401941" y="0"/>
            <a:ext cx="4790059" cy="6587067"/>
          </a:xfrm>
        </p:spPr>
      </p:pic>
    </p:spTree>
    <p:extLst>
      <p:ext uri="{BB962C8B-B14F-4D97-AF65-F5344CB8AC3E}">
        <p14:creationId xmlns:p14="http://schemas.microsoft.com/office/powerpoint/2010/main" val="302280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EB15B-6D7B-ED22-BB8E-BFBB6F27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b="1" dirty="0"/>
              <a:t>A importância de consumir alimentos naturais e frescos</a:t>
            </a:r>
            <a:br>
              <a:rPr lang="pt-BR" sz="2400" b="1" dirty="0"/>
            </a:br>
            <a:br>
              <a:rPr lang="pt-BR" sz="2400" b="1" dirty="0"/>
            </a:br>
            <a:r>
              <a:rPr lang="pt-BR" sz="2300" b="0" i="0" dirty="0">
                <a:solidFill>
                  <a:srgbClr val="000000"/>
                </a:solidFill>
                <a:effectLst/>
              </a:rPr>
              <a:t>Consumir alimentos naturais e frescos é essencial para a saúde, pois são ricos em nutrientes e contêm menos aditivos químicos. Eles ajudam a manter uma dieta equilibrada, promovem um peso saudável e melhoram a digestão. Além disso, apoiar a agricultura local e reduzir o impacto ambiental são benefícios adicionais. Em resumo, escolher alimentos frescos é vantajoso para a saúde e o planeta!</a:t>
            </a:r>
            <a:br>
              <a:rPr lang="pt-BR" sz="2300" b="0" i="0" dirty="0">
                <a:solidFill>
                  <a:srgbClr val="000000"/>
                </a:solidFill>
                <a:effectLst/>
              </a:rPr>
            </a:br>
            <a:br>
              <a:rPr lang="pt-BR" sz="2300" dirty="0"/>
            </a:br>
            <a:endParaRPr lang="pt-BR" sz="2300" dirty="0"/>
          </a:p>
        </p:txBody>
      </p:sp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08BB2A17-C074-1E3B-5531-9F0CFD52165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" b="4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C5F5ABD-4319-6099-F8B3-02D42468E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97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1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30D8C9F-4BCD-B015-74A1-7C275300F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5641848" cy="5029200"/>
          </a:xfrm>
        </p:spPr>
        <p:txBody>
          <a:bodyPr anchor="ctr">
            <a:normAutofit/>
          </a:bodyPr>
          <a:lstStyle/>
          <a:p>
            <a:r>
              <a:rPr lang="pt-BR" sz="3000" b="1" i="0">
                <a:effectLst/>
              </a:rPr>
              <a:t>Benefícios de usar ingredientes sazonais</a:t>
            </a:r>
            <a:br>
              <a:rPr lang="pt-BR" sz="3000" b="0" i="0">
                <a:effectLst/>
              </a:rPr>
            </a:br>
            <a:br>
              <a:rPr lang="pt-BR" sz="3000" b="0" i="0">
                <a:effectLst/>
              </a:rPr>
            </a:br>
            <a:br>
              <a:rPr lang="pt-BR" sz="3000" b="0" i="0">
                <a:effectLst/>
              </a:rPr>
            </a:br>
            <a:br>
              <a:rPr lang="pt-BR" sz="3000" b="0" i="0">
                <a:effectLst/>
              </a:rPr>
            </a:br>
            <a:br>
              <a:rPr lang="pt-BR" sz="3000" b="0" i="0">
                <a:effectLst/>
              </a:rPr>
            </a:br>
            <a:r>
              <a:rPr lang="pt-BR" sz="3000" b="0" i="0">
                <a:effectLst/>
              </a:rPr>
              <a:t>Usar ingredientes sazonais oferece frescor, melhor sabor e maior valor nutricional, sendo uma opção mais econômica e sustentável.</a:t>
            </a:r>
            <a:br>
              <a:rPr lang="pt-BR" sz="3000" b="0" i="0">
                <a:effectLst/>
              </a:rPr>
            </a:br>
            <a:endParaRPr lang="pt-BR" sz="3000"/>
          </a:p>
        </p:txBody>
      </p:sp>
      <p:pic>
        <p:nvPicPr>
          <p:cNvPr id="1028" name="Picture 4" descr="Vista de cima de frutas e vegetais frescos orgânicos, diferentes frutas ...">
            <a:extLst>
              <a:ext uri="{FF2B5EF4-FFF2-40B4-BE49-F238E27FC236}">
                <a16:creationId xmlns:a16="http://schemas.microsoft.com/office/drawing/2014/main" id="{0C13E37A-8E90-25F8-4648-308F5CF3A987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85" r="13075" b="2"/>
          <a:stretch/>
        </p:blipFill>
        <p:spPr bwMode="auto">
          <a:xfrm>
            <a:off x="7401941" y="135471"/>
            <a:ext cx="4790059" cy="658705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855B0F-B157-2E0E-8177-C1A21565C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2A0E2C1-D0D7-135D-4D8E-0BD9A607F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1792" y="2934860"/>
            <a:ext cx="5449824" cy="3538728"/>
          </a:xfrm>
          <a:noFill/>
        </p:spPr>
        <p:txBody>
          <a:bodyPr rtlCol="0" anchor="b"/>
          <a:lstStyle>
            <a:defPPr>
              <a:defRPr lang="pt-BR"/>
            </a:defPPr>
          </a:lstStyle>
          <a:p>
            <a:r>
              <a:rPr lang="pt-BR" sz="3200" b="1"/>
              <a:t>Como escolher os melhores vegetais, cereais e frutas da época</a:t>
            </a:r>
            <a:br>
              <a:rPr lang="pt-BR" sz="3200" b="1"/>
            </a:br>
            <a:br>
              <a:rPr lang="pt-BR" sz="3200" b="1"/>
            </a:br>
            <a:br>
              <a:rPr lang="pt-BR" sz="2100" b="1"/>
            </a:br>
            <a:r>
              <a:rPr lang="pt-BR" sz="2000" b="0" i="0">
                <a:solidFill>
                  <a:srgbClr val="000000"/>
                </a:solidFill>
                <a:effectLst/>
              </a:rPr>
              <a:t>1.  Escolha produtos com cores vibrantes, sem manchas ou sinais de deterioração.</a:t>
            </a:r>
            <a:br>
              <a:rPr lang="pt-BR" sz="2000" b="0" i="0">
                <a:solidFill>
                  <a:srgbClr val="000000"/>
                </a:solidFill>
                <a:effectLst/>
              </a:rPr>
            </a:br>
            <a:br>
              <a:rPr lang="pt-BR" sz="2000"/>
            </a:br>
            <a:r>
              <a:rPr lang="pt-BR" sz="2000" b="0" i="0">
                <a:solidFill>
                  <a:srgbClr val="000000"/>
                </a:solidFill>
                <a:effectLst/>
              </a:rPr>
              <a:t>2.  Prefira frutas e vegetais firmes ao toque, evitando os moles ou murchos.</a:t>
            </a:r>
            <a:br>
              <a:rPr lang="pt-BR" sz="2000" b="0" i="0">
                <a:solidFill>
                  <a:srgbClr val="000000"/>
                </a:solidFill>
                <a:effectLst/>
              </a:rPr>
            </a:br>
            <a:br>
              <a:rPr lang="pt-BR" sz="2000"/>
            </a:br>
            <a:r>
              <a:rPr lang="pt-BR" sz="2000" b="0" i="0">
                <a:solidFill>
                  <a:srgbClr val="000000"/>
                </a:solidFill>
                <a:effectLst/>
              </a:rPr>
              <a:t>3.  Sinta o cheiro; frutas e vegetais frescos geralmente têm um aroma agradável.</a:t>
            </a:r>
            <a:br>
              <a:rPr lang="pt-BR" sz="2000" b="0" i="0">
                <a:solidFill>
                  <a:srgbClr val="000000"/>
                </a:solidFill>
                <a:effectLst/>
              </a:rPr>
            </a:br>
            <a:br>
              <a:rPr lang="pt-BR" sz="2000"/>
            </a:br>
            <a:r>
              <a:rPr lang="pt-BR" sz="2000" b="0" i="0">
                <a:solidFill>
                  <a:srgbClr val="000000"/>
                </a:solidFill>
                <a:effectLst/>
              </a:rPr>
              <a:t>4. Informe-se sobre quais produtos estão na estação, pois tendem a ser mais frescos e saborosos.</a:t>
            </a:r>
            <a:br>
              <a:rPr lang="pt-BR" sz="2000" b="0" i="0">
                <a:solidFill>
                  <a:srgbClr val="000000"/>
                </a:solidFill>
                <a:effectLst/>
              </a:rPr>
            </a:br>
            <a:br>
              <a:rPr lang="pt-BR" sz="2000"/>
            </a:br>
            <a:r>
              <a:rPr lang="pt-BR" sz="2000" b="0" i="0">
                <a:solidFill>
                  <a:srgbClr val="000000"/>
                </a:solidFill>
                <a:effectLst/>
              </a:rPr>
              <a:t>5. Sempre que possível, opte por produtos locais, que costumam ser colhidos mais recentemente.</a:t>
            </a:r>
            <a:br>
              <a:rPr lang="pt-BR" sz="2000"/>
            </a:br>
            <a:br>
              <a:rPr lang="pt-BR" sz="2000"/>
            </a:br>
            <a:r>
              <a:rPr lang="pt-BR" sz="2000" b="0" i="0">
                <a:solidFill>
                  <a:srgbClr val="000000"/>
                </a:solidFill>
                <a:effectLst/>
              </a:rPr>
              <a:t>Seguindo essas dicas, você garantirá escolhas mais saudáveis e saborosas</a:t>
            </a:r>
            <a:r>
              <a:rPr lang="pt-BR" sz="2100" b="0" i="0">
                <a:solidFill>
                  <a:srgbClr val="000000"/>
                </a:solidFill>
                <a:effectLst/>
              </a:rPr>
              <a:t>!</a:t>
            </a:r>
            <a:endParaRPr lang="pt-BR" sz="2100" dirty="0">
              <a:solidFill>
                <a:schemeClr val="tx1">
                  <a:alpha val="99000"/>
                </a:schemeClr>
              </a:solidFill>
            </a:endParaRPr>
          </a:p>
        </p:txBody>
      </p:sp>
      <p:pic>
        <p:nvPicPr>
          <p:cNvPr id="2050" name="Picture 2" descr="Ai mulher generativa escolhendo frutas no supermercado | Foto Premium">
            <a:extLst>
              <a:ext uri="{FF2B5EF4-FFF2-40B4-BE49-F238E27FC236}">
                <a16:creationId xmlns:a16="http://schemas.microsoft.com/office/drawing/2014/main" id="{A7CF09E3-60D1-8582-302D-495A6F47113C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7" r="24517"/>
          <a:stretch>
            <a:fillRect/>
          </a:stretch>
        </p:blipFill>
        <p:spPr bwMode="auto">
          <a:xfrm>
            <a:off x="224286" y="130890"/>
            <a:ext cx="5046134" cy="659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22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B9D736-A8C6-119D-710C-ADDAAAB59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5683927-89B9-A8AF-DE78-80046FD7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204" y="3096883"/>
            <a:ext cx="5449824" cy="3538728"/>
          </a:xfrm>
          <a:noFill/>
        </p:spPr>
        <p:txBody>
          <a:bodyPr rtlCol="0" anchor="b"/>
          <a:lstStyle>
            <a:defPPr>
              <a:defRPr lang="pt-BR"/>
            </a:defPPr>
          </a:lstStyle>
          <a:p>
            <a:r>
              <a:rPr lang="pt-BR" sz="3200" b="1" dirty="0"/>
              <a:t>Dicas sobre como armazenar os ingredientes e otimizar a sua durabilidade</a:t>
            </a:r>
            <a:br>
              <a:rPr lang="pt-BR" sz="3200" b="1" dirty="0"/>
            </a:br>
            <a:br>
              <a:rPr lang="pt-BR" sz="3200" b="1" dirty="0"/>
            </a:br>
            <a:br>
              <a:rPr lang="pt-BR" sz="1100" b="1" dirty="0"/>
            </a:br>
            <a:r>
              <a:rPr lang="pt-BR" sz="2100" dirty="0"/>
              <a:t>Armazenar os ingredientes corretamente é essencial para manter sua frescura por mais tempo. Frutas e vegetais devem ser guardados em locais adequados: alguns devem ser mantidos na geladeira, enquanto outros, como bananas e abacates, devem ser armazenados à temperatura ambiente. Além disso, cereais e grãos secos podem ser armazenados em potes herméticos em local fresco e seco. Evite o desperdício organizando a compra e consumo de acordo com a durabilidade dos produtos, e considere congelar alimentos que não serão consumidos a tempo, preservando suas propriedades nutricionais</a:t>
            </a:r>
            <a:r>
              <a:rPr lang="pt-BR" sz="2200" dirty="0"/>
              <a:t>.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F8E42FD-641A-1E2D-EA02-3D1D0D6C958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827204" y="2279729"/>
            <a:ext cx="5449824" cy="4355881"/>
          </a:xfrm>
        </p:spPr>
        <p:txBody>
          <a:bodyPr/>
          <a:lstStyle/>
          <a:p>
            <a:endParaRPr lang="pt-BR" sz="2300" dirty="0">
              <a:latin typeface="+mj-lt"/>
            </a:endParaRPr>
          </a:p>
          <a:p>
            <a:endParaRPr lang="pt-BR" sz="2100" dirty="0">
              <a:latin typeface="+mj-lt"/>
            </a:endParaRPr>
          </a:p>
        </p:txBody>
      </p:sp>
      <p:pic>
        <p:nvPicPr>
          <p:cNvPr id="3074" name="Picture 2" descr="Quanto Tempo Duram Frutas, Legumes e Verduras na Geladeira">
            <a:extLst>
              <a:ext uri="{FF2B5EF4-FFF2-40B4-BE49-F238E27FC236}">
                <a16:creationId xmlns:a16="http://schemas.microsoft.com/office/drawing/2014/main" id="{55315BA2-AAC5-9002-5659-F511D947043B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9" r="23139"/>
          <a:stretch>
            <a:fillRect/>
          </a:stretch>
        </p:blipFill>
        <p:spPr bwMode="auto">
          <a:xfrm>
            <a:off x="172528" y="229631"/>
            <a:ext cx="5046134" cy="659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26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66234" y="882234"/>
            <a:ext cx="7150608" cy="3356576"/>
          </a:xfrm>
        </p:spPr>
        <p:txBody>
          <a:bodyPr rtlCol="0">
            <a:normAutofit lnSpcReduction="10000"/>
          </a:bodyPr>
          <a:lstStyle>
            <a:defPPr>
              <a:defRPr lang="pt-BR"/>
            </a:defPPr>
          </a:lstStyle>
          <a:p>
            <a:pPr marL="0" indent="0">
              <a:buNone/>
            </a:pPr>
            <a:r>
              <a:rPr lang="pt-BR" sz="4200" b="1" dirty="0">
                <a:latin typeface="+mj-lt"/>
              </a:rPr>
              <a:t>Receitas</a:t>
            </a:r>
          </a:p>
          <a:p>
            <a:pPr marL="0" indent="0">
              <a:buNone/>
            </a:pPr>
            <a:endParaRPr lang="pt-BR" sz="8800" b="1" dirty="0">
              <a:latin typeface="+mj-lt"/>
            </a:endParaRPr>
          </a:p>
          <a:p>
            <a:pPr>
              <a:buFont typeface="+mj-lt"/>
              <a:buAutoNum type="arabicPeriod"/>
            </a:pPr>
            <a:r>
              <a:rPr lang="pt-BR" sz="2500" b="1" dirty="0">
                <a:latin typeface="+mj-lt"/>
              </a:rPr>
              <a:t>Bolo de Cenoura com Nozes</a:t>
            </a:r>
            <a:endParaRPr lang="pt-BR" sz="2500" dirty="0">
              <a:latin typeface="+mj-lt"/>
            </a:endParaRPr>
          </a:p>
          <a:p>
            <a:pPr>
              <a:buFont typeface="+mj-lt"/>
              <a:buAutoNum type="arabicPeriod"/>
            </a:pPr>
            <a:r>
              <a:rPr lang="pt-BR" sz="2400" b="1" dirty="0">
                <a:latin typeface="+mj-lt"/>
              </a:rPr>
              <a:t>Bolo de Abóbora com Especiarias</a:t>
            </a:r>
            <a:endParaRPr lang="pt-BR" sz="2400" dirty="0">
              <a:latin typeface="+mj-lt"/>
            </a:endParaRPr>
          </a:p>
          <a:p>
            <a:pPr>
              <a:buFont typeface="+mj-lt"/>
              <a:buAutoNum type="arabicPeriod"/>
            </a:pPr>
            <a:r>
              <a:rPr lang="pt-BR" sz="2400" b="1" dirty="0">
                <a:latin typeface="+mj-lt"/>
              </a:rPr>
              <a:t>Pudim de Beterraba</a:t>
            </a:r>
            <a:endParaRPr lang="pt-BR" sz="2400" dirty="0">
              <a:latin typeface="+mj-lt"/>
            </a:endParaRP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014" y="2342773"/>
            <a:ext cx="10360152" cy="2843784"/>
          </a:xfrm>
        </p:spPr>
        <p:txBody>
          <a:bodyPr rtlCol="0" anchor="b"/>
          <a:lstStyle>
            <a:defPPr>
              <a:defRPr lang="pt-BR"/>
            </a:defPPr>
          </a:lstStyle>
          <a:p>
            <a:pPr algn="l"/>
            <a:r>
              <a:rPr lang="pt-BR" sz="2300" b="1" dirty="0"/>
              <a:t>1. Bolo de Cenoura com Nozes</a:t>
            </a:r>
            <a:br>
              <a:rPr lang="pt-BR" sz="2300" b="1" dirty="0"/>
            </a:br>
            <a:r>
              <a:rPr lang="pt-BR" sz="2300" b="1" dirty="0"/>
              <a:t>Ingredientes</a:t>
            </a:r>
            <a:r>
              <a:rPr lang="pt-BR" sz="2200" b="1" dirty="0"/>
              <a:t>:</a:t>
            </a:r>
            <a:br>
              <a:rPr lang="pt-BR" sz="2200" b="1" dirty="0"/>
            </a:br>
            <a:br>
              <a:rPr lang="pt-BR" sz="2200" dirty="0"/>
            </a:br>
            <a:r>
              <a:rPr lang="pt-BR" sz="2200" dirty="0"/>
              <a:t>3 cenouras médias raladas</a:t>
            </a:r>
            <a:br>
              <a:rPr lang="pt-BR" sz="2200" dirty="0"/>
            </a:br>
            <a:r>
              <a:rPr lang="pt-BR" sz="2200" dirty="0"/>
              <a:t>1 xícara de farinha de aveia (ou farinha sem glúten)</a:t>
            </a:r>
            <a:br>
              <a:rPr lang="pt-BR" sz="2200" dirty="0"/>
            </a:br>
            <a:r>
              <a:rPr lang="pt-BR" sz="2200" dirty="0"/>
              <a:t>1/2 xícara de nozes picadas</a:t>
            </a:r>
            <a:br>
              <a:rPr lang="pt-BR" sz="2200" dirty="0"/>
            </a:br>
            <a:r>
              <a:rPr lang="pt-BR" sz="2200" dirty="0"/>
              <a:t>1/2 xícara de açúcar mascavo ou mel (a gosto)</a:t>
            </a:r>
            <a:br>
              <a:rPr lang="pt-BR" sz="2200" dirty="0"/>
            </a:br>
            <a:r>
              <a:rPr lang="pt-BR" sz="2200" dirty="0"/>
              <a:t>2 ovos</a:t>
            </a:r>
            <a:br>
              <a:rPr lang="pt-BR" sz="2200" dirty="0"/>
            </a:br>
            <a:r>
              <a:rPr lang="pt-BR" sz="2200" dirty="0"/>
              <a:t>1/4 de xícara de óleo de coco ou outro óleo vegetal</a:t>
            </a:r>
            <a:br>
              <a:rPr lang="pt-BR" sz="2200" dirty="0"/>
            </a:br>
            <a:r>
              <a:rPr lang="pt-BR" sz="2200" dirty="0"/>
              <a:t>1 colher de chá de essência de baunilha (opcional)</a:t>
            </a:r>
            <a:br>
              <a:rPr lang="pt-BR" sz="2200" dirty="0"/>
            </a:br>
            <a:r>
              <a:rPr lang="pt-BR" sz="2200" dirty="0"/>
              <a:t>1 colher de sopa de fermento em pó</a:t>
            </a:r>
            <a:br>
              <a:rPr lang="pt-BR" sz="2200" dirty="0"/>
            </a:br>
            <a:r>
              <a:rPr lang="pt-BR" sz="2200" dirty="0"/>
              <a:t>1 pitada de sal</a:t>
            </a:r>
            <a:br>
              <a:rPr lang="pt-BR" sz="2200" dirty="0"/>
            </a:br>
            <a:r>
              <a:rPr lang="pt-BR" sz="2200" dirty="0"/>
              <a:t> 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2670" y="860500"/>
            <a:ext cx="8630616" cy="4892118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  <a:p>
            <a:pPr rtl="0"/>
            <a:endParaRPr lang="pt-BR" sz="2200" dirty="0">
              <a:latin typeface="+mj-lt"/>
            </a:endParaRP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457200"/>
            <a:ext cx="10360152" cy="914400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b="1" dirty="0"/>
              <a:t>Modo de Preparo:</a:t>
            </a:r>
            <a:br>
              <a:rPr lang="pt-BR" b="1" dirty="0"/>
            </a:br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950098"/>
            <a:ext cx="10646230" cy="3993502"/>
          </a:xfrm>
        </p:spPr>
        <p:txBody>
          <a:bodyPr rtlCol="0">
            <a:normAutofit lnSpcReduction="10000"/>
          </a:bodyPr>
          <a:lstStyle>
            <a:defPPr>
              <a:defRPr lang="pt-BR"/>
            </a:defPPr>
          </a:lstStyle>
          <a:p>
            <a:pPr>
              <a:buFont typeface="+mj-lt"/>
              <a:buAutoNum type="arabicPeriod"/>
            </a:pPr>
            <a:r>
              <a:rPr lang="pt-BR" b="1" dirty="0">
                <a:latin typeface="+mj-lt"/>
              </a:rPr>
              <a:t>Pré-aqueça o forno</a:t>
            </a:r>
            <a:r>
              <a:rPr lang="pt-BR" dirty="0">
                <a:latin typeface="+mj-lt"/>
              </a:rPr>
              <a:t> a 180°C e unte uma forma com óleo de coco ou azeite, polvilhando com farinha de aveia sem glúten.</a:t>
            </a:r>
          </a:p>
          <a:p>
            <a:pPr>
              <a:buFont typeface="+mj-lt"/>
              <a:buAutoNum type="arabicPeriod"/>
            </a:pPr>
            <a:r>
              <a:rPr lang="pt-BR" b="1" dirty="0">
                <a:latin typeface="+mj-lt"/>
              </a:rPr>
              <a:t>Prepare a mistura líquida</a:t>
            </a:r>
            <a:r>
              <a:rPr lang="pt-BR" dirty="0">
                <a:latin typeface="+mj-lt"/>
              </a:rPr>
              <a:t>: Em uma tigela, bata os ovos com o açúcar mascavo até obter uma mistura homogênea. Se estiver usando a essência de baunilha, adicione neste momento.</a:t>
            </a:r>
          </a:p>
          <a:p>
            <a:pPr>
              <a:buFont typeface="+mj-lt"/>
              <a:buAutoNum type="arabicPeriod"/>
            </a:pPr>
            <a:r>
              <a:rPr lang="pt-BR" b="1" dirty="0">
                <a:latin typeface="+mj-lt"/>
              </a:rPr>
              <a:t>Adicione os ingredientes secos</a:t>
            </a:r>
            <a:r>
              <a:rPr lang="pt-BR" dirty="0">
                <a:latin typeface="+mj-lt"/>
              </a:rPr>
              <a:t>: Acrescente a cenoura ralada, a farinha de aveia e o sal à mistura de ovos. Misture bem até a massa ficar uniforme.</a:t>
            </a:r>
          </a:p>
          <a:p>
            <a:pPr>
              <a:buFont typeface="+mj-lt"/>
              <a:buAutoNum type="arabicPeriod"/>
            </a:pPr>
            <a:r>
              <a:rPr lang="pt-BR" b="1" dirty="0">
                <a:latin typeface="+mj-lt"/>
              </a:rPr>
              <a:t>Misture as nozes e o fermento</a:t>
            </a:r>
            <a:r>
              <a:rPr lang="pt-BR" dirty="0">
                <a:latin typeface="+mj-lt"/>
              </a:rPr>
              <a:t>: Adicione as nozes picadas e o fermento em pó, mexendo delicadamente.</a:t>
            </a:r>
          </a:p>
          <a:p>
            <a:pPr>
              <a:buFont typeface="+mj-lt"/>
              <a:buAutoNum type="arabicPeriod"/>
            </a:pPr>
            <a:r>
              <a:rPr lang="pt-BR" b="1" dirty="0">
                <a:latin typeface="+mj-lt"/>
              </a:rPr>
              <a:t>Asse o bolo</a:t>
            </a:r>
            <a:r>
              <a:rPr lang="pt-BR" dirty="0">
                <a:latin typeface="+mj-lt"/>
              </a:rPr>
              <a:t>: Coloque a massa na forma untada e leve ao forno por cerca de 30-35 minutos, ou até que o bolo esteja dourado e, ao espetar um palito, ele saia limpo.</a:t>
            </a:r>
          </a:p>
          <a:p>
            <a:pPr>
              <a:buFont typeface="+mj-lt"/>
              <a:buAutoNum type="arabicPeriod"/>
            </a:pPr>
            <a:r>
              <a:rPr lang="pt-BR" b="1" dirty="0">
                <a:latin typeface="+mj-lt"/>
              </a:rPr>
              <a:t>Deixe esfriar e sirva</a:t>
            </a:r>
            <a:r>
              <a:rPr lang="pt-BR" dirty="0">
                <a:latin typeface="+mj-lt"/>
              </a:rPr>
              <a:t>: Após retirar do forno, deixe esfriar um pouco antes de desenformar. Sirva e aproveite</a:t>
            </a:r>
            <a:r>
              <a:rPr lang="pt-B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6581_TF11964407_Win32" id="{641A8895-4354-406C-B9CA-F891BA043988}" vid="{629FFE0F-8D71-4964-97CB-CAB875D893B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{6618BEDE-26EA-46F9-97F8-1631AE76A837}tf11964407_win32</Template>
  <TotalTime>317</TotalTime>
  <Words>1342</Words>
  <Application>Microsoft Office PowerPoint</Application>
  <PresentationFormat>Widescreen</PresentationFormat>
  <Paragraphs>85</Paragraphs>
  <Slides>19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Gill Sans Nova Light</vt:lpstr>
      <vt:lpstr>Sagona Book</vt:lpstr>
      <vt:lpstr>Personalizado</vt:lpstr>
      <vt:lpstr>Doces Caseiros e Saudáveis: Delícias Feitas com Vegetais, Cereais e Frutas da Época</vt:lpstr>
      <vt:lpstr>Introdução  1. A importância de consumir alimentos naturais e frescos.  2. Benefícios de usar ingredientes  sazonais.  3. Como escolher os melhores vegetais, cereais e frutas da época.  4. Dicas sobre como armazenar os ingredientes e otimizar a sua durabilidade. </vt:lpstr>
      <vt:lpstr>A importância de consumir alimentos naturais e frescos  Consumir alimentos naturais e frescos é essencial para a saúde, pois são ricos em nutrientes e contêm menos aditivos químicos. Eles ajudam a manter uma dieta equilibrada, promovem um peso saudável e melhoram a digestão. Além disso, apoiar a agricultura local e reduzir o impacto ambiental são benefícios adicionais. Em resumo, escolher alimentos frescos é vantajoso para a saúde e o planeta!  </vt:lpstr>
      <vt:lpstr>Benefícios de usar ingredientes sazonais     Usar ingredientes sazonais oferece frescor, melhor sabor e maior valor nutricional, sendo uma opção mais econômica e sustentável. </vt:lpstr>
      <vt:lpstr>Como escolher os melhores vegetais, cereais e frutas da época   1.  Escolha produtos com cores vibrantes, sem manchas ou sinais de deterioração.  2.  Prefira frutas e vegetais firmes ao toque, evitando os moles ou murchos.  3.  Sinta o cheiro; frutas e vegetais frescos geralmente têm um aroma agradável.  4. Informe-se sobre quais produtos estão na estação, pois tendem a ser mais frescos e saborosos.  5. Sempre que possível, opte por produtos locais, que costumam ser colhidos mais recentemente.  Seguindo essas dicas, você garantirá escolhas mais saudáveis e saborosas!</vt:lpstr>
      <vt:lpstr>Dicas sobre como armazenar os ingredientes e otimizar a sua durabilidade   Armazenar os ingredientes corretamente é essencial para manter sua frescura por mais tempo. Frutas e vegetais devem ser guardados em locais adequados: alguns devem ser mantidos na geladeira, enquanto outros, como bananas e abacates, devem ser armazenados à temperatura ambiente. Além disso, cereais e grãos secos podem ser armazenados em potes herméticos em local fresco e seco. Evite o desperdício organizando a compra e consumo de acordo com a durabilidade dos produtos, e considere congelar alimentos que não serão consumidos a tempo, preservando suas propriedades nutricionais.</vt:lpstr>
      <vt:lpstr>Apresentação do PowerPoint</vt:lpstr>
      <vt:lpstr>1. Bolo de Cenoura com Nozes Ingredientes:  3 cenouras médias raladas 1 xícara de farinha de aveia (ou farinha sem glúten) 1/2 xícara de nozes picadas 1/2 xícara de açúcar mascavo ou mel (a gosto) 2 ovos 1/4 de xícara de óleo de coco ou outro óleo vegetal 1 colher de chá de essência de baunilha (opcional) 1 colher de sopa de fermento em pó 1 pitada de sal  </vt:lpstr>
      <vt:lpstr>Modo de Preparo: </vt:lpstr>
      <vt:lpstr>DICAS</vt:lpstr>
      <vt:lpstr>Apresentação do PowerPoint</vt:lpstr>
      <vt:lpstr>Bolo de Abóbora com Especiarias </vt:lpstr>
      <vt:lpstr>Modo de Preparo: </vt:lpstr>
      <vt:lpstr>Dicas:    Para um toque mais crocante, adicione nozes picadas ou castanhas à massa. Você também pode substituir o mel por açúcar mascavo, se preferir. Esse bolo vai trazer todo o aconchego das especiarias e o sabor suave da abóbora! Ideal para aquecer os dias de outono. </vt:lpstr>
      <vt:lpstr>Apresentação do PowerPoint</vt:lpstr>
      <vt:lpstr>Pudim de Beterraba - Sobremesa Cremosa e Saudável</vt:lpstr>
      <vt:lpstr>Apresentação do PowerPoint</vt:lpstr>
      <vt:lpstr>Apresentação do PowerPoint</vt:lpstr>
      <vt:lpstr>Agradecimentos:   Agradeço a  Deus e a meus pais por estar aqui, à Caixa por nos proporcionar novos horizontes.  Há 18 anos sem fazer curso na área de Tecnologia.  Sinto-me recomeçando, muita coisa a aprender.  Somos eternamente mutantes.  Gratidão! </vt:lpstr>
    </vt:vector>
  </TitlesOfParts>
  <Company>Caixa Economica Federal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Doces Caseiros: Receitas Fáceis com Vegetais, Cereais e Frutas</dc:title>
  <dc:creator>Valeria Zamaro Sampaio</dc:creator>
  <cp:lastModifiedBy>Valeria Zamaro Sampaio</cp:lastModifiedBy>
  <cp:revision>71</cp:revision>
  <dcterms:created xsi:type="dcterms:W3CDTF">2025-01-16T20:31:22Z</dcterms:created>
  <dcterms:modified xsi:type="dcterms:W3CDTF">2025-01-30T20:18:17Z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9333b259-87ee-4762-9a8c-7b0d155dd87f_Enabled">
    <vt:lpwstr>true</vt:lpwstr>
  </property>
  <property fmtid="{D5CDD505-2E9C-101B-9397-08002B2CF9AE}" pid="5" name="MSIP_Label_9333b259-87ee-4762-9a8c-7b0d155dd87f_SetDate">
    <vt:lpwstr>2025-01-16T20:33:50Z</vt:lpwstr>
  </property>
  <property fmtid="{D5CDD505-2E9C-101B-9397-08002B2CF9AE}" pid="6" name="MSIP_Label_9333b259-87ee-4762-9a8c-7b0d155dd87f_Method">
    <vt:lpwstr>Privileged</vt:lpwstr>
  </property>
  <property fmtid="{D5CDD505-2E9C-101B-9397-08002B2CF9AE}" pid="7" name="MSIP_Label_9333b259-87ee-4762-9a8c-7b0d155dd87f_Name">
    <vt:lpwstr>_PESSOAL</vt:lpwstr>
  </property>
  <property fmtid="{D5CDD505-2E9C-101B-9397-08002B2CF9AE}" pid="8" name="MSIP_Label_9333b259-87ee-4762-9a8c-7b0d155dd87f_SiteId">
    <vt:lpwstr>ab9bba98-684a-43fb-add8-9c2bebede229</vt:lpwstr>
  </property>
  <property fmtid="{D5CDD505-2E9C-101B-9397-08002B2CF9AE}" pid="9" name="MSIP_Label_9333b259-87ee-4762-9a8c-7b0d155dd87f_ActionId">
    <vt:lpwstr>299f6787-bfe9-4bf8-b2de-68b8bb905a95</vt:lpwstr>
  </property>
  <property fmtid="{D5CDD505-2E9C-101B-9397-08002B2CF9AE}" pid="10" name="MSIP_Label_9333b259-87ee-4762-9a8c-7b0d155dd87f_ContentBits">
    <vt:lpwstr>1</vt:lpwstr>
  </property>
</Properties>
</file>