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531"/>
    <a:srgbClr val="274180"/>
    <a:srgbClr val="CD2E3A"/>
    <a:srgbClr val="004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24" d="100"/>
          <a:sy n="24" d="100"/>
        </p:scale>
        <p:origin x="63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2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9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9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80D5E-6A55-4B65-B815-922E56BF44D4}"/>
              </a:ext>
            </a:extLst>
          </p:cNvPr>
          <p:cNvGrpSpPr/>
          <p:nvPr/>
        </p:nvGrpSpPr>
        <p:grpSpPr>
          <a:xfrm>
            <a:off x="18641833" y="5740214"/>
            <a:ext cx="13922734" cy="5367130"/>
            <a:chOff x="16576067" y="11981988"/>
            <a:chExt cx="13922734" cy="53671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C873CE-5F17-43B6-998B-9551196EE06C}"/>
                </a:ext>
              </a:extLst>
            </p:cNvPr>
            <p:cNvSpPr/>
            <p:nvPr/>
          </p:nvSpPr>
          <p:spPr>
            <a:xfrm>
              <a:off x="16576067" y="11981988"/>
              <a:ext cx="13922734" cy="536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A16B2E0B-FECC-43B6-ACFB-A537892B1C15}"/>
                </a:ext>
              </a:extLst>
            </p:cNvPr>
            <p:cNvSpPr/>
            <p:nvPr/>
          </p:nvSpPr>
          <p:spPr>
            <a:xfrm flipV="1">
              <a:off x="17177281" y="13206111"/>
              <a:ext cx="2496974" cy="2907958"/>
            </a:xfrm>
            <a:prstGeom prst="parallelogram">
              <a:avLst>
                <a:gd name="adj" fmla="val 63527"/>
              </a:avLst>
            </a:prstGeom>
            <a:solidFill>
              <a:srgbClr val="CE2531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  <a:solidFill>
                  <a:srgbClr val="CD2E3A"/>
                </a:solidFill>
              </a:endParaRPr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0C1FBB15-B1C9-417A-AC3F-DE94C5634700}"/>
                </a:ext>
              </a:extLst>
            </p:cNvPr>
            <p:cNvSpPr/>
            <p:nvPr/>
          </p:nvSpPr>
          <p:spPr>
            <a:xfrm flipH="1" flipV="1">
              <a:off x="18765459" y="13206111"/>
              <a:ext cx="2496974" cy="2907958"/>
            </a:xfrm>
            <a:prstGeom prst="parallelogram">
              <a:avLst>
                <a:gd name="adj" fmla="val 63527"/>
              </a:avLst>
            </a:prstGeom>
            <a:solidFill>
              <a:srgbClr val="CE2531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3E69FCC-CEF9-485A-B189-4CA3FF4A20AB}"/>
                </a:ext>
              </a:extLst>
            </p:cNvPr>
            <p:cNvSpPr/>
            <p:nvPr/>
          </p:nvSpPr>
          <p:spPr>
            <a:xfrm flipV="1">
              <a:off x="20355514" y="13206111"/>
              <a:ext cx="2496974" cy="2907958"/>
            </a:xfrm>
            <a:prstGeom prst="parallelogram">
              <a:avLst>
                <a:gd name="adj" fmla="val 63527"/>
              </a:avLst>
            </a:prstGeom>
            <a:solidFill>
              <a:srgbClr val="274180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A4C3E106-E8D6-4BC0-91FB-A7EDA6C7B07E}"/>
                </a:ext>
              </a:extLst>
            </p:cNvPr>
            <p:cNvSpPr/>
            <p:nvPr/>
          </p:nvSpPr>
          <p:spPr>
            <a:xfrm flipH="1" flipV="1">
              <a:off x="21948970" y="13206111"/>
              <a:ext cx="2496974" cy="2907958"/>
            </a:xfrm>
            <a:prstGeom prst="parallelogram">
              <a:avLst>
                <a:gd name="adj" fmla="val 63527"/>
              </a:avLst>
            </a:prstGeom>
            <a:solidFill>
              <a:srgbClr val="274180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2DAE9393-A0EF-49B8-BF7C-E9A20C3EB2B3}"/>
                </a:ext>
              </a:extLst>
            </p:cNvPr>
            <p:cNvSpPr/>
            <p:nvPr/>
          </p:nvSpPr>
          <p:spPr>
            <a:xfrm flipV="1">
              <a:off x="23537434" y="13206111"/>
              <a:ext cx="2496974" cy="2907958"/>
            </a:xfrm>
            <a:prstGeom prst="parallelogram">
              <a:avLst>
                <a:gd name="adj" fmla="val 63527"/>
              </a:avLst>
            </a:prstGeom>
            <a:solidFill>
              <a:srgbClr val="CE2531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A5A950A2-DB62-4E19-8BE6-8A557E7669B7}"/>
                </a:ext>
              </a:extLst>
            </p:cNvPr>
            <p:cNvSpPr/>
            <p:nvPr/>
          </p:nvSpPr>
          <p:spPr>
            <a:xfrm rot="7131067" flipV="1">
              <a:off x="19750308" y="13897430"/>
              <a:ext cx="1477793" cy="1727079"/>
            </a:xfrm>
            <a:prstGeom prst="parallelogram">
              <a:avLst>
                <a:gd name="adj" fmla="val 63527"/>
              </a:avLst>
            </a:prstGeom>
            <a:solidFill>
              <a:srgbClr val="274180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E573BE-3A2F-4137-A06B-616822343EF3}"/>
                </a:ext>
              </a:extLst>
            </p:cNvPr>
            <p:cNvSpPr/>
            <p:nvPr/>
          </p:nvSpPr>
          <p:spPr>
            <a:xfrm>
              <a:off x="26435313" y="13308449"/>
              <a:ext cx="429068" cy="1047307"/>
            </a:xfrm>
            <a:prstGeom prst="rect">
              <a:avLst/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9A05DE-9BFB-4C0C-8CD6-1F7ABB5FEEF9}"/>
                </a:ext>
              </a:extLst>
            </p:cNvPr>
            <p:cNvSpPr/>
            <p:nvPr/>
          </p:nvSpPr>
          <p:spPr>
            <a:xfrm>
              <a:off x="27013015" y="13308448"/>
              <a:ext cx="429068" cy="1047307"/>
            </a:xfrm>
            <a:prstGeom prst="rect">
              <a:avLst/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0E59796B-0DC1-4215-9B1C-6FCD54F60D60}"/>
                </a:ext>
              </a:extLst>
            </p:cNvPr>
            <p:cNvSpPr/>
            <p:nvPr/>
          </p:nvSpPr>
          <p:spPr>
            <a:xfrm>
              <a:off x="27590717" y="13909189"/>
              <a:ext cx="1029586" cy="44656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496E6486-9E6F-41CD-A34D-5AB54835BBA8}"/>
                </a:ext>
              </a:extLst>
            </p:cNvPr>
            <p:cNvSpPr/>
            <p:nvPr/>
          </p:nvSpPr>
          <p:spPr>
            <a:xfrm rot="5400000">
              <a:off x="27882227" y="13024566"/>
              <a:ext cx="446566" cy="10295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9C5F4C-F4DA-4A83-858A-03F00EF32224}"/>
                </a:ext>
              </a:extLst>
            </p:cNvPr>
            <p:cNvSpPr/>
            <p:nvPr/>
          </p:nvSpPr>
          <p:spPr>
            <a:xfrm>
              <a:off x="28758306" y="13316077"/>
              <a:ext cx="457200" cy="457200"/>
            </a:xfrm>
            <a:prstGeom prst="ellipse">
              <a:avLst/>
            </a:prstGeom>
            <a:solidFill>
              <a:srgbClr val="CE2531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B7D1BE-C819-4B6B-9A04-07D9163B0802}"/>
                </a:ext>
              </a:extLst>
            </p:cNvPr>
            <p:cNvSpPr/>
            <p:nvPr/>
          </p:nvSpPr>
          <p:spPr>
            <a:xfrm>
              <a:off x="28758306" y="13909189"/>
              <a:ext cx="457200" cy="446566"/>
            </a:xfrm>
            <a:prstGeom prst="rect">
              <a:avLst/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37F1F-2BD0-4326-9529-DB44778998F7}"/>
                </a:ext>
              </a:extLst>
            </p:cNvPr>
            <p:cNvSpPr txBox="1"/>
            <p:nvPr/>
          </p:nvSpPr>
          <p:spPr>
            <a:xfrm>
              <a:off x="26338137" y="14128258"/>
              <a:ext cx="316297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57150" h="38100" prst="hardEdge"/>
              </a:sp3d>
            </a:bodyPr>
            <a:lstStyle/>
            <a:p>
              <a:r>
                <a:rPr lang="en-US" sz="11500" b="1" dirty="0">
                  <a:ln w="762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Tw Cen MT Condensed Extra Bold" panose="020B0803020202020204" pitchFamily="34" charset="0"/>
                </a:rPr>
                <a:t>2020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6AEAE1-4900-4C64-880D-31F62071080B}"/>
                </a:ext>
              </a:extLst>
            </p:cNvPr>
            <p:cNvSpPr txBox="1"/>
            <p:nvPr/>
          </p:nvSpPr>
          <p:spPr>
            <a:xfrm>
              <a:off x="26457449" y="15684082"/>
              <a:ext cx="2758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50800" h="38100" prst="riblet"/>
              </a:sp3d>
            </a:bodyPr>
            <a:lstStyle/>
            <a:p>
              <a:pPr algn="ctr"/>
              <a:r>
                <a:rPr lang="en-US" sz="2400" b="1" dirty="0">
                  <a:ln w="381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Century Gothic" panose="020B0502020202020204" pitchFamily="34" charset="0"/>
                </a:rPr>
                <a:t>CAMBRIDGE </a:t>
              </a:r>
              <a:r>
                <a:rPr lang="en-US" sz="2400" b="1" dirty="0">
                  <a:ln w="38100">
                    <a:solidFill>
                      <a:srgbClr val="CE2531"/>
                    </a:solidFill>
                  </a:ln>
                  <a:solidFill>
                    <a:srgbClr val="CE2531"/>
                  </a:solidFill>
                  <a:latin typeface="Century Gothic" panose="020B0502020202020204" pitchFamily="34" charset="0"/>
                </a:rPr>
                <a:t>•</a:t>
              </a:r>
              <a:r>
                <a:rPr lang="en-US" sz="2400" b="1" dirty="0">
                  <a:ln w="381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Century Gothic" panose="020B0502020202020204" pitchFamily="34" charset="0"/>
                </a:rPr>
                <a:t> UK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4E017-A289-4828-9502-EAF69423FEB4}"/>
              </a:ext>
            </a:extLst>
          </p:cNvPr>
          <p:cNvSpPr/>
          <p:nvPr/>
        </p:nvSpPr>
        <p:spPr>
          <a:xfrm>
            <a:off x="17358538" y="12441432"/>
            <a:ext cx="13922734" cy="5367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FC70AF-59D3-4062-B3D7-1A765408E370}"/>
              </a:ext>
            </a:extLst>
          </p:cNvPr>
          <p:cNvGrpSpPr/>
          <p:nvPr/>
        </p:nvGrpSpPr>
        <p:grpSpPr>
          <a:xfrm>
            <a:off x="24021713" y="14225092"/>
            <a:ext cx="3162974" cy="2837299"/>
            <a:chOff x="24615947" y="14225092"/>
            <a:chExt cx="3162974" cy="28372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95BD21-3A30-4432-8697-3920D7064015}"/>
                </a:ext>
              </a:extLst>
            </p:cNvPr>
            <p:cNvSpPr/>
            <p:nvPr/>
          </p:nvSpPr>
          <p:spPr>
            <a:xfrm>
              <a:off x="24713123" y="14225093"/>
              <a:ext cx="429068" cy="1047307"/>
            </a:xfrm>
            <a:prstGeom prst="rect">
              <a:avLst/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03370D-3E52-4085-8C71-330998FC549B}"/>
                </a:ext>
              </a:extLst>
            </p:cNvPr>
            <p:cNvSpPr/>
            <p:nvPr/>
          </p:nvSpPr>
          <p:spPr>
            <a:xfrm>
              <a:off x="25290825" y="14225092"/>
              <a:ext cx="429068" cy="1047307"/>
            </a:xfrm>
            <a:prstGeom prst="rect">
              <a:avLst/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F9A12823-D5F9-4AB4-B7C7-D1E261CFD994}"/>
                </a:ext>
              </a:extLst>
            </p:cNvPr>
            <p:cNvSpPr/>
            <p:nvPr/>
          </p:nvSpPr>
          <p:spPr>
            <a:xfrm>
              <a:off x="25868527" y="14825833"/>
              <a:ext cx="1029586" cy="44656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9BD4BA4-DC3B-4DAB-B792-D02EC81BC85A}"/>
                </a:ext>
              </a:extLst>
            </p:cNvPr>
            <p:cNvSpPr/>
            <p:nvPr/>
          </p:nvSpPr>
          <p:spPr>
            <a:xfrm rot="5400000">
              <a:off x="26160037" y="13941210"/>
              <a:ext cx="446566" cy="10295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ECBFA6-BA6C-4943-A972-76175039D0F9}"/>
                </a:ext>
              </a:extLst>
            </p:cNvPr>
            <p:cNvSpPr/>
            <p:nvPr/>
          </p:nvSpPr>
          <p:spPr>
            <a:xfrm>
              <a:off x="27036116" y="14232721"/>
              <a:ext cx="457200" cy="457200"/>
            </a:xfrm>
            <a:prstGeom prst="ellipse">
              <a:avLst/>
            </a:prstGeom>
            <a:solidFill>
              <a:srgbClr val="CE2531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5939CB-555C-4C79-A67E-A092DF372ED7}"/>
                </a:ext>
              </a:extLst>
            </p:cNvPr>
            <p:cNvSpPr/>
            <p:nvPr/>
          </p:nvSpPr>
          <p:spPr>
            <a:xfrm>
              <a:off x="27036116" y="14825833"/>
              <a:ext cx="457200" cy="446566"/>
            </a:xfrm>
            <a:prstGeom prst="rect">
              <a:avLst/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ABDE93-2053-430D-BD6D-CEE8ADA55C5F}"/>
                </a:ext>
              </a:extLst>
            </p:cNvPr>
            <p:cNvSpPr txBox="1"/>
            <p:nvPr/>
          </p:nvSpPr>
          <p:spPr>
            <a:xfrm>
              <a:off x="24615947" y="15044902"/>
              <a:ext cx="316297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57150" h="38100" prst="hardEdge"/>
              </a:sp3d>
            </a:bodyPr>
            <a:lstStyle/>
            <a:p>
              <a:r>
                <a:rPr lang="en-US" sz="11500" b="1" dirty="0">
                  <a:ln w="762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Tw Cen MT Condensed Extra Bold" panose="020B0803020202020204" pitchFamily="34" charset="0"/>
                </a:rPr>
                <a:t>2020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3F4BCF-CC39-4314-9921-B0BA047551E6}"/>
                </a:ext>
              </a:extLst>
            </p:cNvPr>
            <p:cNvSpPr txBox="1"/>
            <p:nvPr/>
          </p:nvSpPr>
          <p:spPr>
            <a:xfrm>
              <a:off x="24735259" y="16600726"/>
              <a:ext cx="2758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50800" h="38100" prst="riblet"/>
              </a:sp3d>
            </a:bodyPr>
            <a:lstStyle/>
            <a:p>
              <a:pPr algn="ctr"/>
              <a:r>
                <a:rPr lang="en-US" sz="2400" b="1" dirty="0">
                  <a:ln w="381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Century Gothic" panose="020B0502020202020204" pitchFamily="34" charset="0"/>
                </a:rPr>
                <a:t>CAMBRIDGE </a:t>
              </a:r>
              <a:r>
                <a:rPr lang="en-US" sz="2400" b="1" dirty="0">
                  <a:ln w="38100">
                    <a:solidFill>
                      <a:srgbClr val="CE2531"/>
                    </a:solidFill>
                  </a:ln>
                  <a:solidFill>
                    <a:srgbClr val="CE2531"/>
                  </a:solidFill>
                  <a:latin typeface="Century Gothic" panose="020B0502020202020204" pitchFamily="34" charset="0"/>
                </a:rPr>
                <a:t>•</a:t>
              </a:r>
              <a:r>
                <a:rPr lang="en-US" sz="2400" b="1" dirty="0">
                  <a:ln w="381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Century Gothic" panose="020B0502020202020204" pitchFamily="34" charset="0"/>
                </a:rPr>
                <a:t> UK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DA7D53-A9BC-4EE5-AA90-081FEAC0248F}"/>
              </a:ext>
            </a:extLst>
          </p:cNvPr>
          <p:cNvGrpSpPr/>
          <p:nvPr/>
        </p:nvGrpSpPr>
        <p:grpSpPr>
          <a:xfrm>
            <a:off x="21644051" y="19592222"/>
            <a:ext cx="8857127" cy="5748300"/>
            <a:chOff x="21644051" y="19592222"/>
            <a:chExt cx="8857127" cy="57483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EADD4F-6A5A-4230-9667-7C1CE895AF05}"/>
                </a:ext>
              </a:extLst>
            </p:cNvPr>
            <p:cNvGrpSpPr/>
            <p:nvPr/>
          </p:nvGrpSpPr>
          <p:grpSpPr>
            <a:xfrm>
              <a:off x="21644051" y="19592222"/>
              <a:ext cx="8857127" cy="2907958"/>
              <a:chOff x="21644051" y="19592222"/>
              <a:chExt cx="8857127" cy="2907958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9AE1C4EB-7EB6-4F10-8B09-41CCCBDD4194}"/>
                  </a:ext>
                </a:extLst>
              </p:cNvPr>
              <p:cNvSpPr/>
              <p:nvPr/>
            </p:nvSpPr>
            <p:spPr>
              <a:xfrm flipV="1">
                <a:off x="21644051" y="19592222"/>
                <a:ext cx="2496974" cy="2907958"/>
              </a:xfrm>
              <a:prstGeom prst="parallelogram">
                <a:avLst>
                  <a:gd name="adj" fmla="val 63527"/>
                </a:avLst>
              </a:prstGeom>
              <a:solidFill>
                <a:srgbClr val="CE2531"/>
              </a:solidFill>
              <a:ln w="57150">
                <a:noFill/>
              </a:ln>
              <a:scene3d>
                <a:camera prst="orthographicFront"/>
                <a:lightRig rig="threePt" dir="t"/>
              </a:scene3d>
              <a:sp3d>
                <a:bevelT w="1968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2"/>
                    </a:solidFill>
                  </a:ln>
                  <a:solidFill>
                    <a:srgbClr val="CD2E3A"/>
                  </a:solidFill>
                </a:endParaRPr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BA254893-3731-48BA-951F-4F8D9772A33A}"/>
                  </a:ext>
                </a:extLst>
              </p:cNvPr>
              <p:cNvSpPr/>
              <p:nvPr/>
            </p:nvSpPr>
            <p:spPr>
              <a:xfrm flipH="1" flipV="1">
                <a:off x="23232229" y="19592222"/>
                <a:ext cx="2496974" cy="2907958"/>
              </a:xfrm>
              <a:prstGeom prst="parallelogram">
                <a:avLst>
                  <a:gd name="adj" fmla="val 63527"/>
                </a:avLst>
              </a:prstGeom>
              <a:solidFill>
                <a:srgbClr val="CE2531"/>
              </a:solidFill>
              <a:ln w="57150">
                <a:noFill/>
              </a:ln>
              <a:scene3d>
                <a:camera prst="orthographicFront"/>
                <a:lightRig rig="threePt" dir="t"/>
              </a:scene3d>
              <a:sp3d>
                <a:bevelT w="1968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B30796E-1AB4-426A-A58D-E1A02B14A289}"/>
                  </a:ext>
                </a:extLst>
              </p:cNvPr>
              <p:cNvSpPr/>
              <p:nvPr/>
            </p:nvSpPr>
            <p:spPr>
              <a:xfrm flipV="1">
                <a:off x="24822284" y="19592222"/>
                <a:ext cx="2496974" cy="2907958"/>
              </a:xfrm>
              <a:prstGeom prst="parallelogram">
                <a:avLst>
                  <a:gd name="adj" fmla="val 63527"/>
                </a:avLst>
              </a:prstGeom>
              <a:solidFill>
                <a:srgbClr val="274180"/>
              </a:solidFill>
              <a:ln w="57150">
                <a:noFill/>
              </a:ln>
              <a:scene3d>
                <a:camera prst="orthographicFront"/>
                <a:lightRig rig="threePt" dir="t"/>
              </a:scene3d>
              <a:sp3d>
                <a:bevelT w="1968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89661D89-E184-4C41-A4C1-5CD0241C334D}"/>
                  </a:ext>
                </a:extLst>
              </p:cNvPr>
              <p:cNvSpPr/>
              <p:nvPr/>
            </p:nvSpPr>
            <p:spPr>
              <a:xfrm flipH="1" flipV="1">
                <a:off x="26415740" y="19592222"/>
                <a:ext cx="2496974" cy="2907958"/>
              </a:xfrm>
              <a:prstGeom prst="parallelogram">
                <a:avLst>
                  <a:gd name="adj" fmla="val 63527"/>
                </a:avLst>
              </a:prstGeom>
              <a:solidFill>
                <a:srgbClr val="274180"/>
              </a:solidFill>
              <a:ln w="57150">
                <a:noFill/>
              </a:ln>
              <a:scene3d>
                <a:camera prst="orthographicFront"/>
                <a:lightRig rig="threePt" dir="t"/>
              </a:scene3d>
              <a:sp3d>
                <a:bevelT w="1968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B37CA5E8-4FF5-4846-923B-D258E7DF5871}"/>
                  </a:ext>
                </a:extLst>
              </p:cNvPr>
              <p:cNvSpPr/>
              <p:nvPr/>
            </p:nvSpPr>
            <p:spPr>
              <a:xfrm flipV="1">
                <a:off x="28004204" y="19592222"/>
                <a:ext cx="2496974" cy="2907958"/>
              </a:xfrm>
              <a:prstGeom prst="parallelogram">
                <a:avLst>
                  <a:gd name="adj" fmla="val 63527"/>
                </a:avLst>
              </a:prstGeom>
              <a:solidFill>
                <a:srgbClr val="CE2531"/>
              </a:solidFill>
              <a:ln w="57150">
                <a:noFill/>
              </a:ln>
              <a:scene3d>
                <a:camera prst="orthographicFront"/>
                <a:lightRig rig="threePt" dir="t"/>
              </a:scene3d>
              <a:sp3d>
                <a:bevelT w="1968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2"/>
                    </a:solidFill>
                  </a:ln>
                </a:endParaRPr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A0C79996-B89B-4843-A203-2DB73D7EE5E7}"/>
                  </a:ext>
                </a:extLst>
              </p:cNvPr>
              <p:cNvSpPr/>
              <p:nvPr/>
            </p:nvSpPr>
            <p:spPr>
              <a:xfrm rot="7131067" flipV="1">
                <a:off x="24217078" y="20283541"/>
                <a:ext cx="1477793" cy="1727079"/>
              </a:xfrm>
              <a:prstGeom prst="parallelogram">
                <a:avLst>
                  <a:gd name="adj" fmla="val 63527"/>
                </a:avLst>
              </a:prstGeom>
              <a:solidFill>
                <a:srgbClr val="274180"/>
              </a:solidFill>
              <a:ln w="57150">
                <a:noFill/>
              </a:ln>
              <a:scene3d>
                <a:camera prst="orthographicFront"/>
                <a:lightRig rig="threePt" dir="t"/>
              </a:scene3d>
              <a:sp3d>
                <a:bevelT w="1968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2"/>
                    </a:solidFill>
                  </a:ln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D3C62B-1D30-4D76-9369-375B3350C393}"/>
                </a:ext>
              </a:extLst>
            </p:cNvPr>
            <p:cNvGrpSpPr/>
            <p:nvPr/>
          </p:nvGrpSpPr>
          <p:grpSpPr>
            <a:xfrm>
              <a:off x="23207330" y="23239514"/>
              <a:ext cx="2780193" cy="1047308"/>
              <a:chOff x="38941446" y="11988534"/>
              <a:chExt cx="2780193" cy="104730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8AD928-BA1D-46B7-A0DC-91C089A088A1}"/>
                  </a:ext>
                </a:extLst>
              </p:cNvPr>
              <p:cNvSpPr/>
              <p:nvPr/>
            </p:nvSpPr>
            <p:spPr>
              <a:xfrm>
                <a:off x="38941446" y="11988535"/>
                <a:ext cx="429068" cy="1047307"/>
              </a:xfrm>
              <a:prstGeom prst="rect">
                <a:avLst/>
              </a:prstGeom>
              <a:solidFill>
                <a:srgbClr val="274180"/>
              </a:solidFill>
              <a:ln w="38100"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A222DD0-0E36-461D-841D-43BBAAA0774F}"/>
                  </a:ext>
                </a:extLst>
              </p:cNvPr>
              <p:cNvSpPr/>
              <p:nvPr/>
            </p:nvSpPr>
            <p:spPr>
              <a:xfrm>
                <a:off x="39519148" y="11988534"/>
                <a:ext cx="429068" cy="1047307"/>
              </a:xfrm>
              <a:prstGeom prst="rect">
                <a:avLst/>
              </a:prstGeom>
              <a:solidFill>
                <a:srgbClr val="274180"/>
              </a:solidFill>
              <a:ln w="38100"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Diagonal Corners Rounded 53">
                <a:extLst>
                  <a:ext uri="{FF2B5EF4-FFF2-40B4-BE49-F238E27FC236}">
                    <a16:creationId xmlns:a16="http://schemas.microsoft.com/office/drawing/2014/main" id="{BCE7398A-B907-4362-8429-080E19B95C23}"/>
                  </a:ext>
                </a:extLst>
              </p:cNvPr>
              <p:cNvSpPr/>
              <p:nvPr/>
            </p:nvSpPr>
            <p:spPr>
              <a:xfrm>
                <a:off x="40096850" y="12589275"/>
                <a:ext cx="1029586" cy="446566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rgbClr val="274180"/>
              </a:solidFill>
              <a:ln w="38100"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Top Corners Rounded 54">
                <a:extLst>
                  <a:ext uri="{FF2B5EF4-FFF2-40B4-BE49-F238E27FC236}">
                    <a16:creationId xmlns:a16="http://schemas.microsoft.com/office/drawing/2014/main" id="{2497EBF9-1B3A-4E09-AE7C-58A43C601A27}"/>
                  </a:ext>
                </a:extLst>
              </p:cNvPr>
              <p:cNvSpPr/>
              <p:nvPr/>
            </p:nvSpPr>
            <p:spPr>
              <a:xfrm rot="5400000">
                <a:off x="40388360" y="11704652"/>
                <a:ext cx="446566" cy="10295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74180"/>
              </a:solidFill>
              <a:ln w="38100"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FA09DEC-9236-45AB-A26C-283E7B6D5C7F}"/>
                  </a:ext>
                </a:extLst>
              </p:cNvPr>
              <p:cNvSpPr/>
              <p:nvPr/>
            </p:nvSpPr>
            <p:spPr>
              <a:xfrm>
                <a:off x="41264439" y="11996163"/>
                <a:ext cx="457200" cy="457200"/>
              </a:xfrm>
              <a:prstGeom prst="ellipse">
                <a:avLst/>
              </a:prstGeom>
              <a:solidFill>
                <a:srgbClr val="CE2531"/>
              </a:solidFill>
              <a:ln w="38100"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E53D642-8DA0-492C-B107-1443B3B74D9E}"/>
                  </a:ext>
                </a:extLst>
              </p:cNvPr>
              <p:cNvSpPr/>
              <p:nvPr/>
            </p:nvSpPr>
            <p:spPr>
              <a:xfrm>
                <a:off x="41264439" y="12589275"/>
                <a:ext cx="457200" cy="446566"/>
              </a:xfrm>
              <a:prstGeom prst="rect">
                <a:avLst/>
              </a:prstGeom>
              <a:solidFill>
                <a:srgbClr val="274180"/>
              </a:solidFill>
              <a:ln w="38100"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E9361A-DCDE-4ED2-8284-2809E4CB3E04}"/>
                </a:ext>
              </a:extLst>
            </p:cNvPr>
            <p:cNvSpPr txBox="1"/>
            <p:nvPr/>
          </p:nvSpPr>
          <p:spPr>
            <a:xfrm>
              <a:off x="26344875" y="22832143"/>
              <a:ext cx="316297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57150" h="38100" prst="hardEdge"/>
              </a:sp3d>
            </a:bodyPr>
            <a:lstStyle/>
            <a:p>
              <a:r>
                <a:rPr lang="en-US" sz="11500" b="1" dirty="0">
                  <a:ln w="762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Tw Cen MT Condensed Extra Bold" panose="020B0803020202020204" pitchFamily="34" charset="0"/>
                </a:rPr>
                <a:t>2020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A033CCA-8C9C-49B6-BABB-2C0E519E8FC9}"/>
                </a:ext>
              </a:extLst>
            </p:cNvPr>
            <p:cNvSpPr txBox="1"/>
            <p:nvPr/>
          </p:nvSpPr>
          <p:spPr>
            <a:xfrm>
              <a:off x="24131290" y="24694191"/>
              <a:ext cx="4427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50800" h="38100" prst="riblet"/>
              </a:sp3d>
            </a:bodyPr>
            <a:lstStyle/>
            <a:p>
              <a:pPr algn="ctr"/>
              <a:r>
                <a:rPr lang="en-US" sz="3600" b="1" dirty="0">
                  <a:ln w="381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Century Gothic" panose="020B0502020202020204" pitchFamily="34" charset="0"/>
                </a:rPr>
                <a:t>CAMBRIDGE </a:t>
              </a:r>
              <a:r>
                <a:rPr lang="en-US" sz="3600" b="1" dirty="0">
                  <a:ln w="38100">
                    <a:solidFill>
                      <a:srgbClr val="CE2531"/>
                    </a:solidFill>
                  </a:ln>
                  <a:solidFill>
                    <a:srgbClr val="CE2531"/>
                  </a:solidFill>
                  <a:latin typeface="Century Gothic" panose="020B0502020202020204" pitchFamily="34" charset="0"/>
                </a:rPr>
                <a:t>•</a:t>
              </a:r>
              <a:r>
                <a:rPr lang="en-US" sz="3600" b="1" dirty="0">
                  <a:ln w="381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Century Gothic" panose="020B0502020202020204" pitchFamily="34" charset="0"/>
                </a:rPr>
                <a:t> 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96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Tw Cen MT Condensed Extra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 (Student)</dc:creator>
  <cp:lastModifiedBy>Tathagata Chakraborti</cp:lastModifiedBy>
  <cp:revision>50</cp:revision>
  <dcterms:created xsi:type="dcterms:W3CDTF">2018-09-22T04:06:00Z</dcterms:created>
  <dcterms:modified xsi:type="dcterms:W3CDTF">2019-08-03T21:59:55Z</dcterms:modified>
</cp:coreProperties>
</file>