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e6b286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e6b286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 &amp; 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Edutech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 for P5</a:t>
            </a: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3073829" y="2013926"/>
            <a:ext cx="2709800" cy="2390815"/>
            <a:chOff x="3071457" y="2013875"/>
            <a:chExt cx="1944600" cy="1569600"/>
          </a:xfrm>
        </p:grpSpPr>
        <p:sp>
          <p:nvSpPr>
            <p:cNvPr id="62" name="Google Shape;62;p14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Topic Modelling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" name="Google Shape;64;p14"/>
            <p:cNvSpPr txBox="1"/>
            <p:nvPr/>
          </p:nvSpPr>
          <p:spPr>
            <a:xfrm>
              <a:off x="3316100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Using the LDA Algorithm, the topics are extracted from the text.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5" name="Google Shape;65;p14"/>
          <p:cNvGrpSpPr/>
          <p:nvPr/>
        </p:nvGrpSpPr>
        <p:grpSpPr>
          <a:xfrm>
            <a:off x="211765" y="1695684"/>
            <a:ext cx="2862062" cy="2271525"/>
            <a:chOff x="1126863" y="2013875"/>
            <a:chExt cx="1944600" cy="1569600"/>
          </a:xfrm>
        </p:grpSpPr>
        <p:sp>
          <p:nvSpPr>
            <p:cNvPr id="66" name="Google Shape;66;p14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Converting Image to Text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p14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image to text conversion is done using the Tesseract OCR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" name="Google Shape;69;p14"/>
          <p:cNvGrpSpPr/>
          <p:nvPr/>
        </p:nvGrpSpPr>
        <p:grpSpPr>
          <a:xfrm>
            <a:off x="5783623" y="2285275"/>
            <a:ext cx="3298210" cy="1848126"/>
            <a:chOff x="5360216" y="2169850"/>
            <a:chExt cx="2593748" cy="1327200"/>
          </a:xfrm>
        </p:grpSpPr>
        <p:sp>
          <p:nvSpPr>
            <p:cNvPr id="70" name="Google Shape;70;p14"/>
            <p:cNvSpPr/>
            <p:nvPr/>
          </p:nvSpPr>
          <p:spPr>
            <a:xfrm>
              <a:off x="5360216" y="2169850"/>
              <a:ext cx="2417100" cy="13272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5536864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Search Results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5448542" y="2716295"/>
              <a:ext cx="2417100" cy="5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Using the googlesearch python library, we find the top results for the topics.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5675384" y="3143095"/>
            <a:ext cx="261571" cy="260379"/>
            <a:chOff x="4858109" y="2631368"/>
            <a:chExt cx="316442" cy="315000"/>
          </a:xfrm>
        </p:grpSpPr>
        <p:sp>
          <p:nvSpPr>
            <p:cNvPr id="74" name="Google Shape;74;p14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/>
              </a:br>
              <a:endParaRPr/>
            </a:p>
          </p:txBody>
        </p:sp>
      </p:grpSp>
      <p:grpSp>
        <p:nvGrpSpPr>
          <p:cNvPr id="76" name="Google Shape;76;p14"/>
          <p:cNvGrpSpPr/>
          <p:nvPr/>
        </p:nvGrpSpPr>
        <p:grpSpPr>
          <a:xfrm>
            <a:off x="2948278" y="2701271"/>
            <a:ext cx="260366" cy="260366"/>
            <a:chOff x="3157188" y="909150"/>
            <a:chExt cx="470400" cy="470400"/>
          </a:xfrm>
        </p:grpSpPr>
        <p:sp>
          <p:nvSpPr>
            <p:cNvPr id="77" name="Google Shape;77;p14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