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6" roundtripDataSignature="AMtx7mgXNyKvZLY4XXcSpxQSJEXn2JJH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36227D-2C0F-47A0-846F-F5820972402F}">
  <a:tblStyle styleId="{EF36227D-2C0F-47A0-846F-F5820972402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These steps include reshaping, rotation, cropping, flipping vertically and horizontally, and gamma contrast. For optimal performance, feature extraction will be utilized via a custom histogram of oriented gradients (HOG) algorithm. Evaluation Metrics: Accuracy scores for metrics, MSE,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have a strategy to improve run-times (smaller batch sizes, PyTorch with GPU, Carbonate or Big Red 200).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Our next steps will be working on a homegrown linear regression model and homegrown logistic regression multi-task mode. And creating a PyTorch object detector for object classification and regression.</a:t>
            </a:r>
            <a:r>
              <a:rPr lang="en"/>
              <a:t> For this method we will test Adam and SGD to determine the best optimizer. If we will have any time left, we will also work on CNN with multi-head cat-dog detection.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259150"/>
            <a:ext cx="8520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300">
                <a:solidFill>
                  <a:srgbClr val="2D3B45"/>
                </a:solidFill>
                <a:highlight>
                  <a:srgbClr val="FFFFFF"/>
                </a:highlight>
              </a:rPr>
              <a:t>CaDoD: Phase 2 Cats vs Dogs Detector</a:t>
            </a:r>
            <a:endParaRPr sz="5400"/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229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2194"/>
              <a:buNone/>
            </a:pPr>
            <a:r>
              <a:rPr lang="en" sz="3345"/>
              <a:t>Group 25</a:t>
            </a:r>
            <a:endParaRPr sz="3345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99" y="1920425"/>
            <a:ext cx="1345438" cy="1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00" y="3386675"/>
            <a:ext cx="1345425" cy="136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1775" y="1958875"/>
            <a:ext cx="1345425" cy="129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1775" y="3370800"/>
            <a:ext cx="1345425" cy="1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5422625" y="3863300"/>
            <a:ext cx="233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Courtney Payton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coupayto@iu.edu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5394275" y="2338575"/>
            <a:ext cx="239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Vicente De Leon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vdeleonw@iu.edu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2510300" y="2338575"/>
            <a:ext cx="162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Martin Breth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mbreth@iu.edu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2270150" y="3863300"/>
            <a:ext cx="210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Kelly Craig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craigke@iu.edu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Past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goal of this project aims to develop optimal cat and dog image detection machine learning techniques.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researched best methods for preprocessing steps and feature extractions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Determined evaluation metrics that will be utilized for the rest of the project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Present 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1600" y="994000"/>
            <a:ext cx="1825800" cy="741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12625" y="994000"/>
            <a:ext cx="2115300" cy="74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446100" y="994000"/>
            <a:ext cx="1982400" cy="74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161775" y="994000"/>
            <a:ext cx="2095200" cy="74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&amp; Regression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987200" y="994000"/>
            <a:ext cx="2095200" cy="74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Tuning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1600" y="445025"/>
            <a:ext cx="90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2 Workflow: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-73050" y="1822275"/>
            <a:ext cx="90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2 Results: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3"/>
          <p:cNvGraphicFramePr/>
          <p:nvPr/>
        </p:nvGraphicFramePr>
        <p:xfrm>
          <a:off x="111050" y="25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{EF36227D-2C0F-47A0-846F-F5820972402F}</a:tableStyleId>
              </a:tblPr>
              <a:tblGrid>
                <a:gridCol w="1148450"/>
                <a:gridCol w="694725"/>
                <a:gridCol w="694725"/>
                <a:gridCol w="822525"/>
                <a:gridCol w="726650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Best Model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MSE Train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RMSE Test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Time(s)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</a:rPr>
                        <a:t>Baseline &amp; Feature Selection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Lasso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375.3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</a:rPr>
                        <a:t>Hyperparameter tuning &amp; Feature Selection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Elastic Net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349.5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3"/>
          <p:cNvSpPr txBox="1"/>
          <p:nvPr/>
        </p:nvSpPr>
        <p:spPr>
          <a:xfrm>
            <a:off x="565250" y="2108100"/>
            <a:ext cx="25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Results: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208400" y="2108100"/>
            <a:ext cx="25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Results: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4815275" y="25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{EF36227D-2C0F-47A0-846F-F5820972402F}</a:tableStyleId>
              </a:tblPr>
              <a:tblGrid>
                <a:gridCol w="973350"/>
                <a:gridCol w="973350"/>
                <a:gridCol w="973350"/>
                <a:gridCol w="973350"/>
              </a:tblGrid>
              <a:tr h="52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Accuracy Train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Accuracy Test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Time(s)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Baseline Classification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0.608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0.594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2865.42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Logistic Classification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0.541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633.43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SVC Classification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0.534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422.12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SGD Classification Method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0.536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0.527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</a:rPr>
                        <a:t>488.48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179675" y="4141725"/>
            <a:ext cx="45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Lessons: need a better testing environment or run in batches, try neural networks for better results, and try </a:t>
            </a:r>
            <a:r>
              <a:rPr lang="en">
                <a:solidFill>
                  <a:schemeClr val="dk1"/>
                </a:solidFill>
              </a:rPr>
              <a:t>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orch for easier implementation.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Planned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Improving run-times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Implementing a homegrown linear regression model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Implementing a homegrown logistic regression model with a complex multitask loss function that extends CXE to MSE in</a:t>
            </a:r>
            <a:r>
              <a:rPr lang="en" sz="2100">
                <a:solidFill>
                  <a:schemeClr val="dk1"/>
                </a:solidFill>
              </a:rPr>
              <a:t> PyTorch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PyTorch </a:t>
            </a:r>
            <a:r>
              <a:rPr lang="en" sz="2100">
                <a:solidFill>
                  <a:schemeClr val="dk1"/>
                </a:solidFill>
              </a:rPr>
              <a:t>object</a:t>
            </a:r>
            <a:r>
              <a:rPr lang="en" sz="2100">
                <a:solidFill>
                  <a:schemeClr val="dk1"/>
                </a:solidFill>
              </a:rPr>
              <a:t> detector for object classification and regression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Stretch goal: CNN with multi-head cat-dog detection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Solved: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Pre-processing and Feature Engineering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Pipelines, Classifiers Models, and Regression Models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Overfitting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Presenting results in a tabular way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Phase 2 Notebook compilation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Remaining: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Long run times and VM capabilities (Important)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Trying IU Big Red 200 for better performance (Important)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Implementing other Pre-processing techniques like PCA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Improve model performance including accurate results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Phase 3 - Building Homegrown Model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Phase 4 - Building CNN using PyTorch or Keras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