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58" r:id="rId7"/>
    <p:sldId id="263" r:id="rId8"/>
    <p:sldId id="260" r:id="rId9"/>
    <p:sldId id="261" r:id="rId10"/>
    <p:sldId id="272" r:id="rId11"/>
    <p:sldId id="273" r:id="rId12"/>
    <p:sldId id="269" r:id="rId13"/>
    <p:sldId id="270" r:id="rId14"/>
    <p:sldId id="271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-540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00162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Electronic 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337794"/>
            <a:ext cx="10058400" cy="932206"/>
          </a:xfrm>
        </p:spPr>
        <p:txBody>
          <a:bodyPr/>
          <a:lstStyle/>
          <a:p>
            <a:pPr algn="ctr"/>
            <a:r>
              <a:rPr lang="en-US" b="1" dirty="0" smtClean="0"/>
              <a:t>Electoral Officer Table</a:t>
            </a:r>
            <a:endParaRPr lang="en-US" b="1" dirty="0"/>
          </a:p>
        </p:txBody>
      </p:sp>
      <p:pic>
        <p:nvPicPr>
          <p:cNvPr id="6" name="Content Placeholder 5" descr="eo tabl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092200"/>
            <a:ext cx="11137899" cy="5181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375894"/>
            <a:ext cx="10058400" cy="678206"/>
          </a:xfrm>
        </p:spPr>
        <p:txBody>
          <a:bodyPr/>
          <a:lstStyle/>
          <a:p>
            <a:pPr algn="ctr"/>
            <a:r>
              <a:rPr lang="en-US" b="1" dirty="0" smtClean="0"/>
              <a:t>Voter profile</a:t>
            </a:r>
            <a:endParaRPr lang="en-US" b="1" dirty="0"/>
          </a:p>
        </p:txBody>
      </p:sp>
      <p:pic>
        <p:nvPicPr>
          <p:cNvPr id="6" name="Content Placeholder 5" descr="voter profil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977900"/>
            <a:ext cx="11010899" cy="53975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6B372-1B77-4233-BF2D-EBD743AC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25413-A168-443B-9C27-95FE6724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voting system is emerging as significant alternative to the conventional system in the delivery of reliable and trusted election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implemented the frontend and the backend, which results to a successful execution our project,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e-Voting System.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103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D68126-1F0C-4F2C-9249-FD43AC80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FFBD03-E7B8-4C0D-AD38-C0555690B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67" y="332705"/>
            <a:ext cx="8737107" cy="6097773"/>
          </a:xfrm>
        </p:spPr>
      </p:pic>
    </p:spTree>
    <p:extLst>
      <p:ext uri="{BB962C8B-B14F-4D97-AF65-F5344CB8AC3E}">
        <p14:creationId xmlns:p14="http://schemas.microsoft.com/office/powerpoint/2010/main" xmlns="" val="320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5B103F-624D-4A6A-9CBD-16799DB5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5BF1BA-EFD5-4B85-BAEC-55637F77EB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project, Online Voting System is to conduct an election procedure online to make the voting process convenient and efficient for the citizens of India.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evoitng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8218"/>
          <a:stretch>
            <a:fillRect/>
          </a:stretch>
        </p:blipFill>
        <p:spPr>
          <a:xfrm>
            <a:off x="7192962" y="2108200"/>
            <a:ext cx="3830638" cy="3657600"/>
          </a:xfrm>
        </p:spPr>
      </p:pic>
    </p:spTree>
    <p:extLst>
      <p:ext uri="{BB962C8B-B14F-4D97-AF65-F5344CB8AC3E}">
        <p14:creationId xmlns:p14="http://schemas.microsoft.com/office/powerpoint/2010/main" xmlns="" val="11805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0CD56-9DB9-4EAD-98BD-920A82AD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A900B4-2A57-48D0-8AC4-CD478E3927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-274320" algn="l"/>
            <a:r>
              <a:rPr lang="en-US" sz="2000" b="0" i="0" dirty="0">
                <a:effectLst/>
                <a:latin typeface="Constantia" panose="02030602050306030303" pitchFamily="18" charset="0"/>
              </a:rPr>
              <a:t>Electronic Voting System(EVS) is an application to automate the process of planning and managing the voting system, as well as the actual voting activity</a:t>
            </a:r>
            <a:r>
              <a:rPr lang="en-US" sz="2000" b="0" i="0" dirty="0" smtClean="0">
                <a:effectLst/>
                <a:latin typeface="Constantia" panose="02030602050306030303" pitchFamily="18" charset="0"/>
              </a:rPr>
              <a:t>.</a:t>
            </a:r>
            <a:endParaRPr lang="en-US" sz="2000" dirty="0" smtClean="0">
              <a:latin typeface="Constantia" panose="02030602050306030303" pitchFamily="18" charset="0"/>
            </a:endParaRPr>
          </a:p>
          <a:p>
            <a:pPr indent="-274320" algn="l">
              <a:buNone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indent="-274320" algn="l"/>
            <a:r>
              <a:rPr lang="en-US" sz="2000" b="0" i="0" dirty="0">
                <a:effectLst/>
                <a:latin typeface="Constantia" panose="02030602050306030303" pitchFamily="18" charset="0"/>
              </a:rPr>
              <a:t>EVS is defined with three types of users (Administrator, Electoral Officer &amp; Voter</a:t>
            </a:r>
            <a:r>
              <a:rPr lang="en-US" sz="2000" b="0" i="0" dirty="0" smtClean="0">
                <a:effectLst/>
                <a:latin typeface="Constantia" panose="02030602050306030303" pitchFamily="18" charset="0"/>
              </a:rPr>
              <a:t>).</a:t>
            </a:r>
            <a:endParaRPr lang="en-US" sz="20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Content Placeholder 6" descr="voting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0601" y="2121190"/>
            <a:ext cx="5054600" cy="3446318"/>
          </a:xfrm>
        </p:spPr>
      </p:pic>
    </p:spTree>
    <p:extLst>
      <p:ext uri="{BB962C8B-B14F-4D97-AF65-F5344CB8AC3E}">
        <p14:creationId xmlns:p14="http://schemas.microsoft.com/office/powerpoint/2010/main" xmlns="" val="270925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53A71-DB61-401E-98D8-3C83645F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9498C-167C-4B03-B2BD-6EC2ED109D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  <a:p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</a:t>
            </a:r>
          </a:p>
          <a:p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J-unit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7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F13FE-A0C7-453B-997A-7FA01D2E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72" y="109933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Snapshot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54F663F-92D0-45B6-B109-F65FF7BA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17" y="1055147"/>
            <a:ext cx="7157612" cy="5261964"/>
          </a:xfrm>
        </p:spPr>
      </p:pic>
    </p:spTree>
    <p:extLst>
      <p:ext uri="{BB962C8B-B14F-4D97-AF65-F5344CB8AC3E}">
        <p14:creationId xmlns:p14="http://schemas.microsoft.com/office/powerpoint/2010/main" xmlns="" val="118485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33EF36-4878-4EF4-A65E-FE6917BA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0"/>
            <a:ext cx="10058400" cy="13716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FC00246-A948-45D7-9BC4-E2EA5B986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436" y="1113715"/>
            <a:ext cx="8308719" cy="5366984"/>
          </a:xfrm>
        </p:spPr>
      </p:pic>
    </p:spTree>
    <p:extLst>
      <p:ext uri="{BB962C8B-B14F-4D97-AF65-F5344CB8AC3E}">
        <p14:creationId xmlns:p14="http://schemas.microsoft.com/office/powerpoint/2010/main" xmlns="" val="309991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mepag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1" y="406400"/>
            <a:ext cx="7493000" cy="59817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63194"/>
            <a:ext cx="10058400" cy="652806"/>
          </a:xfrm>
        </p:spPr>
        <p:txBody>
          <a:bodyPr/>
          <a:lstStyle/>
          <a:p>
            <a:pPr algn="ctr"/>
            <a:r>
              <a:rPr lang="en-US" b="1" dirty="0" smtClean="0"/>
              <a:t>Login Page</a:t>
            </a:r>
            <a:endParaRPr lang="en-US" b="1" dirty="0"/>
          </a:p>
        </p:txBody>
      </p:sp>
      <p:pic>
        <p:nvPicPr>
          <p:cNvPr id="4" name="Content Placeholder 3" descr="login pag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104900"/>
            <a:ext cx="11163299" cy="5232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01294"/>
            <a:ext cx="10058400" cy="894106"/>
          </a:xfrm>
        </p:spPr>
        <p:txBody>
          <a:bodyPr/>
          <a:lstStyle/>
          <a:p>
            <a:pPr algn="ctr"/>
            <a:r>
              <a:rPr lang="en-US" b="1" dirty="0" smtClean="0"/>
              <a:t>Admin Dashboard</a:t>
            </a:r>
            <a:endParaRPr lang="en-US" b="1" dirty="0"/>
          </a:p>
        </p:txBody>
      </p:sp>
      <p:pic>
        <p:nvPicPr>
          <p:cNvPr id="6" name="Content Placeholder 5" descr="admin dashboard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244600"/>
            <a:ext cx="11023599" cy="51054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{8BC4C6F8-0BB7-4439-AB50-8813150166EF}tf78438558_win32</Template>
  <TotalTime>359</TotalTime>
  <Words>160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SavonVTI</vt:lpstr>
      <vt:lpstr>Electronic Voting System</vt:lpstr>
      <vt:lpstr>Overview</vt:lpstr>
      <vt:lpstr>Introduction</vt:lpstr>
      <vt:lpstr>Technologies </vt:lpstr>
      <vt:lpstr>ERD Snapshot</vt:lpstr>
      <vt:lpstr>Use Case Diagram</vt:lpstr>
      <vt:lpstr>Slide 7</vt:lpstr>
      <vt:lpstr>Login Page</vt:lpstr>
      <vt:lpstr>Admin Dashboard</vt:lpstr>
      <vt:lpstr>Electoral Officer Table</vt:lpstr>
      <vt:lpstr>Voter profile</vt:lpstr>
      <vt:lpstr>Conclusion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Voting System</dc:title>
  <dc:creator>pavanivadapalli456@gmail.com</dc:creator>
  <cp:lastModifiedBy>VANSHIKA AGRAWAL</cp:lastModifiedBy>
  <cp:revision>20</cp:revision>
  <dcterms:created xsi:type="dcterms:W3CDTF">2021-07-20T01:37:12Z</dcterms:created>
  <dcterms:modified xsi:type="dcterms:W3CDTF">2021-08-16T17:52:29Z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