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94c1a5f2a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94c1a5f2a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94c1a5f2a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94c1a5f2a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94c1a5f2a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94c1a5f2a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Capstone - Fase 2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 de Datos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00" y="1853850"/>
            <a:ext cx="5888999" cy="305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Producto Mínimo Viable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575" y="2060825"/>
            <a:ext cx="1476947" cy="2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5900" y="2000175"/>
            <a:ext cx="1888664" cy="2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6000" y="2000175"/>
            <a:ext cx="1435225" cy="2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425" y="2060825"/>
            <a:ext cx="1966195" cy="22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14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Obstáculos de la fase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Buen desempeño como grupo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Reasignación de roles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Planes para semanas posteriores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