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99f99ae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99f99ae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99f99ae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99f99ae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9b5518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9b5518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39b5518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39b5518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99f99ae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99f99ae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9f99ae0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99f99ae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87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87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87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87435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87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RegistrAPP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de Aplicaciones Móviles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 006D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08525" y="3118275"/>
            <a:ext cx="34512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Victor Marambio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Catalina Olivares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4601" y="816125"/>
            <a:ext cx="2184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Ingeniería Informática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125" y="264475"/>
            <a:ext cx="2185051" cy="5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75" y="187075"/>
            <a:ext cx="3826949" cy="47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962" y="1068453"/>
            <a:ext cx="1809375" cy="402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925" y="1068442"/>
            <a:ext cx="1809375" cy="402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7" y="1068442"/>
            <a:ext cx="1809375" cy="402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38" y="1068424"/>
            <a:ext cx="1809400" cy="402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4221"/>
            <a:ext cx="1855299" cy="407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42" y="534221"/>
            <a:ext cx="1855299" cy="407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764" y="534213"/>
            <a:ext cx="1855299" cy="407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76992" y="534213"/>
            <a:ext cx="1855299" cy="407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477" y="580725"/>
            <a:ext cx="1882299" cy="39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505" y="580725"/>
            <a:ext cx="1882299" cy="39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771" y="580725"/>
            <a:ext cx="1882299" cy="39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3138" y="580725"/>
            <a:ext cx="1882299" cy="39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