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57" r:id="rId6"/>
    <p:sldId id="282" r:id="rId7"/>
    <p:sldId id="281" r:id="rId8"/>
    <p:sldId id="317" r:id="rId9"/>
    <p:sldId id="260" r:id="rId10"/>
    <p:sldId id="290" r:id="rId11"/>
    <p:sldId id="354" r:id="rId12"/>
    <p:sldId id="300" r:id="rId13"/>
    <p:sldId id="301" r:id="rId14"/>
    <p:sldId id="289" r:id="rId15"/>
    <p:sldId id="288" r:id="rId16"/>
    <p:sldId id="284" r:id="rId17"/>
    <p:sldId id="261" r:id="rId18"/>
    <p:sldId id="350" r:id="rId19"/>
    <p:sldId id="349" r:id="rId20"/>
    <p:sldId id="332" r:id="rId21"/>
    <p:sldId id="355" r:id="rId22"/>
    <p:sldId id="377" r:id="rId23"/>
    <p:sldId id="378" r:id="rId24"/>
    <p:sldId id="379" r:id="rId25"/>
    <p:sldId id="380" r:id="rId26"/>
    <p:sldId id="407" r:id="rId27"/>
    <p:sldId id="393" r:id="rId28"/>
    <p:sldId id="394" r:id="rId29"/>
    <p:sldId id="408" r:id="rId30"/>
    <p:sldId id="409" r:id="rId31"/>
    <p:sldId id="410" r:id="rId32"/>
    <p:sldId id="287" r:id="rId33"/>
    <p:sldId id="411" r:id="rId34"/>
    <p:sldId id="412" r:id="rId35"/>
    <p:sldId id="352" r:id="rId36"/>
    <p:sldId id="286" r:id="rId37"/>
    <p:sldId id="356" r:id="rId38"/>
    <p:sldId id="263" r:id="rId39"/>
    <p:sldId id="351" r:id="rId40"/>
    <p:sldId id="262" r:id="rId41"/>
    <p:sldId id="318" r:id="rId42"/>
    <p:sldId id="343" r:id="rId43"/>
    <p:sldId id="413" r:id="rId44"/>
    <p:sldId id="316" r:id="rId4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0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Text]" phldr="0" custT="0"/>
      <dgm:spPr/>
      <dgm:t>
        <a:bodyPr vert="horz" wrap="square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Docker</a:t>
          </a:r>
          <a:r>
            <a:rPr lang="en-US" altLang="zh-CN"/>
            <a:t/>
          </a:r>
          <a:endParaRPr lang="en-US" altLang="zh-CN"/>
        </a:p>
      </dgm:t>
    </dgm:pt>
    <dgm:pt modelId="{C7F2A52F-E9AF-4FE6-B5CD-C166BF0ADD11}" cxnId="{94DE14A1-A5DE-463B-879B-D22929B87A5F}" type="parTrans">
      <dgm:prSet/>
      <dgm:spPr/>
      <dgm:t>
        <a:bodyPr/>
        <a:p>
          <a:endParaRPr lang="zh-CN" altLang="en-US"/>
        </a:p>
      </dgm:t>
    </dgm:pt>
    <dgm:pt modelId="{30BC1A13-A670-40BD-AA58-D31C951E8C01}" cxnId="{94DE14A1-A5DE-463B-879B-D22929B87A5F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Text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Client</a:t>
          </a:r>
          <a:r>
            <a:rPr lang="en-US" altLang="en-US"/>
            <a:t>e</a:t>
          </a:r>
          <a:r>
            <a:rPr lang="en-US" altLang="en-US"/>
            <a:t/>
          </a:r>
          <a:endParaRPr lang="en-US" altLang="en-US"/>
        </a:p>
      </dgm:t>
    </dgm:pt>
    <dgm:pt modelId="{BDBB4B8B-EAF7-4324-AC79-B5938C48C343}" cxnId="{B7E480FE-7ACC-46AB-B29C-C93C247C4130}" type="parTrans">
      <dgm:prSet/>
      <dgm:spPr/>
      <dgm:t>
        <a:bodyPr/>
        <a:p>
          <a:endParaRPr lang="zh-CN" altLang="en-US"/>
        </a:p>
      </dgm:t>
    </dgm:pt>
    <dgm:pt modelId="{33450FBC-DB64-439A-8E3F-E2574AEFCA86}" cxnId="{B7E480FE-7ACC-46AB-B29C-C93C247C4130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Text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Daemon</a:t>
          </a:r>
          <a:r>
            <a:rPr lang="en-US" altLang="zh-CN"/>
            <a:t/>
          </a:r>
          <a:endParaRPr lang="en-US" altLang="zh-CN"/>
        </a:p>
      </dgm:t>
    </dgm:pt>
    <dgm:pt modelId="{42C2D6D1-657F-4D95-8E73-20ABF221F4DE}" cxnId="{FA6B27CA-F3EE-46AF-8F58-91B774E16DFA}" type="parTrans">
      <dgm:prSet/>
      <dgm:spPr/>
      <dgm:t>
        <a:bodyPr/>
        <a:p>
          <a:endParaRPr lang="zh-CN" altLang="en-US"/>
        </a:p>
      </dgm:t>
    </dgm:pt>
    <dgm:pt modelId="{2EBAC0DD-319C-4E29-BF39-DF789C3A671B}" cxnId="{FA6B27CA-F3EE-46AF-8F58-91B774E16DFA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Text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Imagem</a:t>
          </a:r>
          <a:r>
            <a:rPr lang="en-US" altLang="zh-CN"/>
            <a:t/>
          </a:r>
          <a:endParaRPr lang="en-US" altLang="zh-CN"/>
        </a:p>
      </dgm:t>
    </dgm:pt>
    <dgm:pt modelId="{2FC43F87-80F9-4689-A911-01FBE8108216}" cxnId="{39286DB1-43D6-4049-9D02-097DDE34CE0A}" type="parTrans">
      <dgm:prSet/>
      <dgm:spPr/>
      <dgm:t>
        <a:bodyPr/>
        <a:p>
          <a:endParaRPr lang="zh-CN" altLang="en-US"/>
        </a:p>
      </dgm:t>
    </dgm:pt>
    <dgm:pt modelId="{12DBAD54-938D-421B-8D70-FD589A3A24B7}" cxnId="{39286DB1-43D6-4049-9D02-097DDE34CE0A}" type="sibTrans">
      <dgm:prSet/>
      <dgm:spPr/>
      <dgm:t>
        <a:bodyPr/>
        <a:p>
          <a:endParaRPr lang="zh-CN" altLang="en-US"/>
        </a:p>
      </dgm:t>
    </dgm:pt>
    <dgm:pt modelId="{1551722B-AF40-400A-8583-FC3339EB1327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Dockerfile</a:t>
          </a:r>
          <a:r>
            <a:rPr lang="en-US"/>
            <a:t/>
          </a:r>
          <a:endParaRPr lang="en-US"/>
        </a:p>
      </dgm:t>
    </dgm:pt>
    <dgm:pt modelId="{0BDDFCD9-526B-4814-8480-F1DEBD817613}" cxnId="{AC218FD1-40CA-4CB9-9CCF-C5ED26088B0E}" type="parTrans">
      <dgm:prSet/>
      <dgm:spPr/>
    </dgm:pt>
    <dgm:pt modelId="{045AD568-B379-404D-A551-3DFB8AABA605}" cxnId="{AC218FD1-40CA-4CB9-9CCF-C5ED26088B0E}" type="sibTrans">
      <dgm:prSet/>
      <dgm:spPr/>
    </dgm:pt>
    <dgm:pt modelId="{7DD1CA26-9296-4982-9C48-171CCEF226AB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Docker HUB</a:t>
          </a:r>
          <a:endParaRPr lang="en-US"/>
        </a:p>
      </dgm:t>
    </dgm:pt>
    <dgm:pt modelId="{239CF412-1B3C-45D0-A36F-D8E5B1039599}" cxnId="{E1F8B4DA-7CCB-4582-A287-43A34C769B3A}" type="parTrans">
      <dgm:prSet/>
      <dgm:spPr/>
    </dgm:pt>
    <dgm:pt modelId="{3FC6DFB4-F297-43A8-B70B-ADF975157F9E}" cxnId="{E1F8B4DA-7CCB-4582-A287-43A34C769B3A}" type="sibTrans">
      <dgm:prSet/>
      <dgm:spPr/>
    </dgm:pt>
    <dgm:pt modelId="{82717C1F-66C6-4A94-9A71-62F2105F77AB}">
      <dgm:prSet phldrT="[Text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Container</a:t>
          </a:r>
          <a:r>
            <a:rPr lang="en-US" altLang="zh-CN"/>
            <a:t/>
          </a:r>
          <a:endParaRPr lang="en-US" altLang="zh-CN"/>
        </a:p>
      </dgm:t>
    </dgm:pt>
    <dgm:pt modelId="{76E20547-2B14-46FF-8876-56FF1C0E3AD3}" cxnId="{651F7081-A393-4A80-9068-493F228A0199}" type="parTrans">
      <dgm:prSet/>
      <dgm:spPr/>
      <dgm:t>
        <a:bodyPr/>
        <a:p>
          <a:endParaRPr lang="zh-CN" altLang="en-US"/>
        </a:p>
      </dgm:t>
    </dgm:pt>
    <dgm:pt modelId="{5D0F8D1F-49D5-4EDC-83FB-B27D620915A5}" cxnId="{651F7081-A393-4A80-9068-493F228A0199}" type="sibTrans">
      <dgm:prSet/>
      <dgm:spPr/>
      <dgm:t>
        <a:bodyPr/>
        <a:p>
          <a:endParaRPr lang="zh-CN" altLang="en-US"/>
        </a:p>
      </dgm:t>
    </dgm:pt>
    <dgm:pt modelId="{E64AC6F5-632A-40AB-A7F7-54322FFCBD24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Compose</a:t>
          </a:r>
          <a:r>
            <a:rPr lang="en-US"/>
            <a:t/>
          </a:r>
          <a:endParaRPr lang="en-US"/>
        </a:p>
      </dgm:t>
    </dgm:pt>
    <dgm:pt modelId="{33E88954-E517-4108-9C87-16EFC86BDA9E}" cxnId="{3680D1C2-5392-43EA-997A-304371324A58}" type="parTrans">
      <dgm:prSet/>
      <dgm:spPr/>
    </dgm:pt>
    <dgm:pt modelId="{4822858C-3012-4130-8881-B5AE173FBCA7}" cxnId="{3680D1C2-5392-43EA-997A-304371324A58}" type="sibTrans">
      <dgm:prSet/>
      <dgm:spPr/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8"/>
      <dgm:spPr/>
    </dgm:pt>
    <dgm:pt modelId="{0ABA4A14-2574-4777-939A-8A91AE25FBF5}" type="pres">
      <dgm:prSet presAssocID="{C7B2594F-967C-49BB-B2B4-428D59DF0E5B}" presName="node" presStyleLbl="vennNode1" presStyleIdx="1" presStyleCnt="8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8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8">
        <dgm:presLayoutVars>
          <dgm:bulletEnabled val="1"/>
        </dgm:presLayoutVars>
      </dgm:prSet>
      <dgm:spPr/>
    </dgm:pt>
    <dgm:pt modelId="{E5ADCAF1-BAEF-4035-AD94-A5072A68208F}" type="pres">
      <dgm:prSet presAssocID="{1551722B-AF40-400A-8583-FC3339EB1327}" presName="node" presStyleLbl="vennNode1" presStyleIdx="4" presStyleCnt="8">
        <dgm:presLayoutVars>
          <dgm:bulletEnabled val="1"/>
        </dgm:presLayoutVars>
      </dgm:prSet>
      <dgm:spPr/>
    </dgm:pt>
    <dgm:pt modelId="{2416F0E6-AC93-4CDE-B8E4-C41DEBAAC564}" type="pres">
      <dgm:prSet presAssocID="{7DD1CA26-9296-4982-9C48-171CCEF226AB}" presName="node" presStyleLbl="vennNode1" presStyleIdx="5" presStyleCnt="8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6" presStyleCnt="8">
        <dgm:presLayoutVars>
          <dgm:bulletEnabled val="1"/>
        </dgm:presLayoutVars>
      </dgm:prSet>
      <dgm:spPr/>
    </dgm:pt>
    <dgm:pt modelId="{72ACF9C7-ECD5-4A6B-B3C9-D3EFC9189C80}" type="pres">
      <dgm:prSet presAssocID="{E64AC6F5-632A-40AB-A7F7-54322FFCBD24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94DE14A1-A5DE-463B-879B-D22929B87A5F}" srcId="{08DCCA84-845D-4AFA-B5C9-F6524C28B363}" destId="{3B7D232D-7CD3-4CE8-9F64-CD8AC0A8F086}" srcOrd="0" destOrd="0" parTransId="{C7F2A52F-E9AF-4FE6-B5CD-C166BF0ADD11}" sibTransId="{30BC1A13-A670-40BD-AA58-D31C951E8C01}"/>
    <dgm:cxn modelId="{B7E480FE-7ACC-46AB-B29C-C93C247C4130}" srcId="{3B7D232D-7CD3-4CE8-9F64-CD8AC0A8F086}" destId="{C7B2594F-967C-49BB-B2B4-428D59DF0E5B}" srcOrd="0" destOrd="0" parTransId="{BDBB4B8B-EAF7-4324-AC79-B5938C48C343}" sibTransId="{33450FBC-DB64-439A-8E3F-E2574AEFCA86}"/>
    <dgm:cxn modelId="{FA6B27CA-F3EE-46AF-8F58-91B774E16DFA}" srcId="{3B7D232D-7CD3-4CE8-9F64-CD8AC0A8F086}" destId="{2754153E-2870-4A58-BD98-DAF85237F37A}" srcOrd="1" destOrd="0" parTransId="{42C2D6D1-657F-4D95-8E73-20ABF221F4DE}" sibTransId="{2EBAC0DD-319C-4E29-BF39-DF789C3A671B}"/>
    <dgm:cxn modelId="{39286DB1-43D6-4049-9D02-097DDE34CE0A}" srcId="{3B7D232D-7CD3-4CE8-9F64-CD8AC0A8F086}" destId="{958CABDF-7852-497F-8010-4C61E7F717F8}" srcOrd="2" destOrd="0" parTransId="{2FC43F87-80F9-4689-A911-01FBE8108216}" sibTransId="{12DBAD54-938D-421B-8D70-FD589A3A24B7}"/>
    <dgm:cxn modelId="{AC218FD1-40CA-4CB9-9CCF-C5ED26088B0E}" srcId="{3B7D232D-7CD3-4CE8-9F64-CD8AC0A8F086}" destId="{1551722B-AF40-400A-8583-FC3339EB1327}" srcOrd="3" destOrd="0" parTransId="{0BDDFCD9-526B-4814-8480-F1DEBD817613}" sibTransId="{045AD568-B379-404D-A551-3DFB8AABA605}"/>
    <dgm:cxn modelId="{E1F8B4DA-7CCB-4582-A287-43A34C769B3A}" srcId="{3B7D232D-7CD3-4CE8-9F64-CD8AC0A8F086}" destId="{7DD1CA26-9296-4982-9C48-171CCEF226AB}" srcOrd="4" destOrd="0" parTransId="{239CF412-1B3C-45D0-A36F-D8E5B1039599}" sibTransId="{3FC6DFB4-F297-43A8-B70B-ADF975157F9E}"/>
    <dgm:cxn modelId="{651F7081-A393-4A80-9068-493F228A0199}" srcId="{3B7D232D-7CD3-4CE8-9F64-CD8AC0A8F086}" destId="{82717C1F-66C6-4A94-9A71-62F2105F77AB}" srcOrd="5" destOrd="0" parTransId="{76E20547-2B14-46FF-8876-56FF1C0E3AD3}" sibTransId="{5D0F8D1F-49D5-4EDC-83FB-B27D620915A5}"/>
    <dgm:cxn modelId="{3680D1C2-5392-43EA-997A-304371324A58}" srcId="{3B7D232D-7CD3-4CE8-9F64-CD8AC0A8F086}" destId="{E64AC6F5-632A-40AB-A7F7-54322FFCBD24}" srcOrd="6" destOrd="0" parTransId="{33E88954-E517-4108-9C87-16EFC86BDA9E}" sibTransId="{4822858C-3012-4130-8881-B5AE173FBCA7}"/>
    <dgm:cxn modelId="{9AEDC3B4-6D88-4108-8F7D-70B9355CB407}" type="presOf" srcId="{08DCCA84-845D-4AFA-B5C9-F6524C28B363}" destId="{C397CB15-7790-4F1A-896D-7552F2F7F294}" srcOrd="0" destOrd="0" presId="urn:microsoft.com/office/officeart/2005/8/layout/radial3"/>
    <dgm:cxn modelId="{57EE5AB8-CC8F-4D47-956E-EFD09E9DE075}" type="presParOf" srcId="{C397CB15-7790-4F1A-896D-7552F2F7F294}" destId="{947B5A56-686A-4842-A85E-F213490D2A53}" srcOrd="0" destOrd="0" presId="urn:microsoft.com/office/officeart/2005/8/layout/radial3"/>
    <dgm:cxn modelId="{BA995F24-4612-4DEA-87C4-1464E214B8D3}" type="presParOf" srcId="{947B5A56-686A-4842-A85E-F213490D2A53}" destId="{4D249092-DA8C-4681-AA9C-207F2DFD3154}" srcOrd="0" destOrd="0" presId="urn:microsoft.com/office/officeart/2005/8/layout/radial3"/>
    <dgm:cxn modelId="{956928F4-17B9-46F6-8192-A94AA9654CCF}" type="presOf" srcId="{3B7D232D-7CD3-4CE8-9F64-CD8AC0A8F086}" destId="{4D249092-DA8C-4681-AA9C-207F2DFD3154}" srcOrd="0" destOrd="0" presId="urn:microsoft.com/office/officeart/2005/8/layout/radial3"/>
    <dgm:cxn modelId="{28D0EE5B-41ED-48F5-8CC4-BCEBEE898AE1}" type="presParOf" srcId="{947B5A56-686A-4842-A85E-F213490D2A53}" destId="{0ABA4A14-2574-4777-939A-8A91AE25FBF5}" srcOrd="1" destOrd="0" presId="urn:microsoft.com/office/officeart/2005/8/layout/radial3"/>
    <dgm:cxn modelId="{7A1344AB-AF65-40CB-BFEE-87390258D314}" type="presOf" srcId="{C7B2594F-967C-49BB-B2B4-428D59DF0E5B}" destId="{0ABA4A14-2574-4777-939A-8A91AE25FBF5}" srcOrd="0" destOrd="0" presId="urn:microsoft.com/office/officeart/2005/8/layout/radial3"/>
    <dgm:cxn modelId="{DA1FFD74-6AEB-40F6-BFC8-A877E317442C}" type="presParOf" srcId="{947B5A56-686A-4842-A85E-F213490D2A53}" destId="{A9981A18-75F3-41F3-9957-B40659E402CE}" srcOrd="2" destOrd="0" presId="urn:microsoft.com/office/officeart/2005/8/layout/radial3"/>
    <dgm:cxn modelId="{5B282203-019A-4C9B-B7A8-CD09BD17C1F3}" type="presOf" srcId="{2754153E-2870-4A58-BD98-DAF85237F37A}" destId="{A9981A18-75F3-41F3-9957-B40659E402CE}" srcOrd="0" destOrd="0" presId="urn:microsoft.com/office/officeart/2005/8/layout/radial3"/>
    <dgm:cxn modelId="{91124EC4-AFA2-4C15-9608-D11DF6675E6E}" type="presParOf" srcId="{947B5A56-686A-4842-A85E-F213490D2A53}" destId="{5EBE0206-6FD5-462B-AC34-DF1594CC1BEE}" srcOrd="3" destOrd="0" presId="urn:microsoft.com/office/officeart/2005/8/layout/radial3"/>
    <dgm:cxn modelId="{F7C077D6-B25D-43A0-9448-CF0BD69D1397}" type="presOf" srcId="{958CABDF-7852-497F-8010-4C61E7F717F8}" destId="{5EBE0206-6FD5-462B-AC34-DF1594CC1BEE}" srcOrd="0" destOrd="0" presId="urn:microsoft.com/office/officeart/2005/8/layout/radial3"/>
    <dgm:cxn modelId="{73E0E092-59CB-49AD-93F6-C6FE03BF040E}" type="presParOf" srcId="{947B5A56-686A-4842-A85E-F213490D2A53}" destId="{E5ADCAF1-BAEF-4035-AD94-A5072A68208F}" srcOrd="4" destOrd="0" presId="urn:microsoft.com/office/officeart/2005/8/layout/radial3"/>
    <dgm:cxn modelId="{E98749FA-DFCA-466D-B1C5-C5B1BB8CC2DE}" type="presOf" srcId="{1551722B-AF40-400A-8583-FC3339EB1327}" destId="{E5ADCAF1-BAEF-4035-AD94-A5072A68208F}" srcOrd="0" destOrd="0" presId="urn:microsoft.com/office/officeart/2005/8/layout/radial3"/>
    <dgm:cxn modelId="{E450163D-CBF0-4329-B5E9-6EE5EFEA7E71}" type="presParOf" srcId="{947B5A56-686A-4842-A85E-F213490D2A53}" destId="{2416F0E6-AC93-4CDE-B8E4-C41DEBAAC564}" srcOrd="5" destOrd="0" presId="urn:microsoft.com/office/officeart/2005/8/layout/radial3"/>
    <dgm:cxn modelId="{DBB12264-17F9-48EE-9582-2C062F2FA5DA}" type="presOf" srcId="{7DD1CA26-9296-4982-9C48-171CCEF226AB}" destId="{2416F0E6-AC93-4CDE-B8E4-C41DEBAAC564}" srcOrd="0" destOrd="0" presId="urn:microsoft.com/office/officeart/2005/8/layout/radial3"/>
    <dgm:cxn modelId="{7E32E74F-8A1F-4760-90A1-C0EB61B63510}" type="presParOf" srcId="{947B5A56-686A-4842-A85E-F213490D2A53}" destId="{5BB31F2C-9F6F-461E-B8AE-DAD63322F779}" srcOrd="6" destOrd="0" presId="urn:microsoft.com/office/officeart/2005/8/layout/radial3"/>
    <dgm:cxn modelId="{43C7C7AD-6AFF-47F7-9F32-FB13F76BA133}" type="presOf" srcId="{82717C1F-66C6-4A94-9A71-62F2105F77AB}" destId="{5BB31F2C-9F6F-461E-B8AE-DAD63322F779}" srcOrd="0" destOrd="0" presId="urn:microsoft.com/office/officeart/2005/8/layout/radial3"/>
    <dgm:cxn modelId="{D9E9AE07-E3E7-485C-BC65-F7B16E6F2F64}" type="presParOf" srcId="{947B5A56-686A-4842-A85E-F213490D2A53}" destId="{72ACF9C7-ECD5-4A6B-B3C9-D3EFC9189C80}" srcOrd="7" destOrd="0" presId="urn:microsoft.com/office/officeart/2005/8/layout/radial3"/>
    <dgm:cxn modelId="{9159C911-95A3-4F2C-A806-F785DF9A1CCE}" type="presOf" srcId="{E64AC6F5-632A-40AB-A7F7-54322FFCBD24}" destId="{72ACF9C7-ECD5-4A6B-B3C9-D3EFC9189C80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Text]" phldr="0" custT="0"/>
      <dgm:spPr/>
      <dgm:t>
        <a:bodyPr vert="horz" wrap="square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Docker</a:t>
          </a:r>
          <a:r>
            <a:rPr lang="en-US" altLang="zh-CN"/>
            <a:t/>
          </a:r>
          <a:endParaRPr lang="en-US" altLang="zh-CN"/>
        </a:p>
      </dgm:t>
    </dgm:pt>
    <dgm:pt modelId="{C7F2A52F-E9AF-4FE6-B5CD-C166BF0ADD11}" cxnId="{6D075440-F74F-4EFF-B103-AEDAF6F1B9CF}" type="parTrans">
      <dgm:prSet/>
      <dgm:spPr/>
      <dgm:t>
        <a:bodyPr/>
        <a:p>
          <a:endParaRPr lang="zh-CN" altLang="en-US"/>
        </a:p>
      </dgm:t>
    </dgm:pt>
    <dgm:pt modelId="{30BC1A13-A670-40BD-AA58-D31C951E8C01}" cxnId="{6D075440-F74F-4EFF-B103-AEDAF6F1B9CF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en-US"/>
            <a:t>image</a:t>
          </a:r>
          <a:r>
            <a:rPr lang="pt-BR" altLang="en-US"/>
            <a:t/>
          </a:r>
          <a:endParaRPr lang="pt-BR" altLang="en-US"/>
        </a:p>
      </dgm:t>
    </dgm:pt>
    <dgm:pt modelId="{BDBB4B8B-EAF7-4324-AC79-B5938C48C343}" cxnId="{F83789C2-5C98-485F-AC79-1456BED49AE1}" type="parTrans">
      <dgm:prSet/>
      <dgm:spPr/>
      <dgm:t>
        <a:bodyPr/>
        <a:p>
          <a:endParaRPr lang="zh-CN" altLang="en-US"/>
        </a:p>
      </dgm:t>
    </dgm:pt>
    <dgm:pt modelId="{33450FBC-DB64-439A-8E3F-E2574AEFCA86}" cxnId="{F83789C2-5C98-485F-AC79-1456BED49AE1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en-US"/>
            <a:t>container</a:t>
          </a:r>
          <a:r>
            <a:rPr lang="pt-BR" altLang="en-US"/>
            <a:t/>
          </a:r>
          <a:endParaRPr lang="pt-BR" altLang="en-US"/>
        </a:p>
      </dgm:t>
    </dgm:pt>
    <dgm:pt modelId="{42C2D6D1-657F-4D95-8E73-20ABF221F4DE}" cxnId="{3964C843-4C7A-4B9F-B521-87C158A442F5}" type="parTrans">
      <dgm:prSet/>
      <dgm:spPr/>
      <dgm:t>
        <a:bodyPr/>
        <a:p>
          <a:endParaRPr lang="zh-CN" altLang="en-US"/>
        </a:p>
      </dgm:t>
    </dgm:pt>
    <dgm:pt modelId="{2EBAC0DD-319C-4E29-BF39-DF789C3A671B}" cxnId="{3964C843-4C7A-4B9F-B521-87C158A442F5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en-US"/>
            <a:t>network</a:t>
          </a:r>
          <a:r>
            <a:rPr lang="pt-BR" altLang="en-US"/>
            <a:t/>
          </a:r>
          <a:endParaRPr lang="pt-BR" altLang="en-US"/>
        </a:p>
      </dgm:t>
    </dgm:pt>
    <dgm:pt modelId="{2FC43F87-80F9-4689-A911-01FBE8108216}" cxnId="{7E7006A1-870E-49A3-8E67-84213E3686BF}" type="parTrans">
      <dgm:prSet/>
      <dgm:spPr/>
      <dgm:t>
        <a:bodyPr/>
        <a:p>
          <a:endParaRPr lang="zh-CN" altLang="en-US"/>
        </a:p>
      </dgm:t>
    </dgm:pt>
    <dgm:pt modelId="{12DBAD54-938D-421B-8D70-FD589A3A24B7}" cxnId="{7E7006A1-870E-49A3-8E67-84213E3686BF}" type="sibTrans">
      <dgm:prSet/>
      <dgm:spPr/>
      <dgm:t>
        <a:bodyPr/>
        <a:p>
          <a:endParaRPr lang="zh-CN" altLang="en-US"/>
        </a:p>
      </dgm:t>
    </dgm:pt>
    <dgm:pt modelId="{1551722B-AF40-400A-8583-FC3339EB132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en-US"/>
            <a:t>volume</a:t>
          </a:r>
          <a:r>
            <a:rPr lang="pt-BR" altLang="en-US"/>
            <a:t/>
          </a:r>
          <a:endParaRPr lang="pt-BR" altLang="en-US"/>
        </a:p>
      </dgm:t>
    </dgm:pt>
    <dgm:pt modelId="{0BDDFCD9-526B-4814-8480-F1DEBD817613}" cxnId="{CD110169-97A5-4684-871C-836CBBFCC324}" type="parTrans">
      <dgm:prSet/>
      <dgm:spPr/>
    </dgm:pt>
    <dgm:pt modelId="{045AD568-B379-404D-A551-3DFB8AABA605}" cxnId="{CD110169-97A5-4684-871C-836CBBFCC324}" type="sibTrans">
      <dgm:prSet/>
      <dgm:spPr/>
    </dgm:pt>
    <dgm:pt modelId="{277C8F83-B753-4F1E-B5F5-719B182E429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/>
            <a:t>system</a:t>
          </a:r>
          <a:r>
            <a:rPr lang="pt-BR"/>
            <a:t/>
          </a:r>
          <a:endParaRPr lang="pt-BR"/>
        </a:p>
      </dgm:t>
    </dgm:pt>
    <dgm:pt modelId="{9801AE4A-AD63-4A1F-B4DC-22FFE4935C2D}" cxnId="{4B6578EA-E901-4100-9D73-85C71E97A01C}" type="parTrans">
      <dgm:prSet/>
      <dgm:spPr/>
    </dgm:pt>
    <dgm:pt modelId="{6676E1A7-EBEE-4586-990C-21030400E74A}" cxnId="{4B6578EA-E901-4100-9D73-85C71E97A01C}" type="sibTrans">
      <dgm:prSet/>
      <dgm:spPr/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6"/>
      <dgm:spPr/>
    </dgm:pt>
    <dgm:pt modelId="{0ABA4A14-2574-4777-939A-8A91AE25FBF5}" type="pres">
      <dgm:prSet presAssocID="{C7B2594F-967C-49BB-B2B4-428D59DF0E5B}" presName="node" presStyleLbl="vennNode1" presStyleIdx="1" presStyleCnt="6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6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6">
        <dgm:presLayoutVars>
          <dgm:bulletEnabled val="1"/>
        </dgm:presLayoutVars>
      </dgm:prSet>
      <dgm:spPr/>
    </dgm:pt>
    <dgm:pt modelId="{E5ADCAF1-BAEF-4035-AD94-A5072A68208F}" type="pres">
      <dgm:prSet presAssocID="{1551722B-AF40-400A-8583-FC3339EB1327}" presName="node" presStyleLbl="vennNode1" presStyleIdx="4" presStyleCnt="6">
        <dgm:presLayoutVars>
          <dgm:bulletEnabled val="1"/>
        </dgm:presLayoutVars>
      </dgm:prSet>
      <dgm:spPr/>
    </dgm:pt>
    <dgm:pt modelId="{90A6D98D-0140-4E81-B243-CD9831040ECE}" type="pres">
      <dgm:prSet presAssocID="{277C8F83-B753-4F1E-B5F5-719B182E429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6D075440-F74F-4EFF-B103-AEDAF6F1B9CF}" srcId="{08DCCA84-845D-4AFA-B5C9-F6524C28B363}" destId="{3B7D232D-7CD3-4CE8-9F64-CD8AC0A8F086}" srcOrd="0" destOrd="0" parTransId="{C7F2A52F-E9AF-4FE6-B5CD-C166BF0ADD11}" sibTransId="{30BC1A13-A670-40BD-AA58-D31C951E8C01}"/>
    <dgm:cxn modelId="{F83789C2-5C98-485F-AC79-1456BED49AE1}" srcId="{3B7D232D-7CD3-4CE8-9F64-CD8AC0A8F086}" destId="{C7B2594F-967C-49BB-B2B4-428D59DF0E5B}" srcOrd="0" destOrd="0" parTransId="{BDBB4B8B-EAF7-4324-AC79-B5938C48C343}" sibTransId="{33450FBC-DB64-439A-8E3F-E2574AEFCA86}"/>
    <dgm:cxn modelId="{3964C843-4C7A-4B9F-B521-87C158A442F5}" srcId="{3B7D232D-7CD3-4CE8-9F64-CD8AC0A8F086}" destId="{2754153E-2870-4A58-BD98-DAF85237F37A}" srcOrd="1" destOrd="0" parTransId="{42C2D6D1-657F-4D95-8E73-20ABF221F4DE}" sibTransId="{2EBAC0DD-319C-4E29-BF39-DF789C3A671B}"/>
    <dgm:cxn modelId="{7E7006A1-870E-49A3-8E67-84213E3686BF}" srcId="{3B7D232D-7CD3-4CE8-9F64-CD8AC0A8F086}" destId="{958CABDF-7852-497F-8010-4C61E7F717F8}" srcOrd="2" destOrd="0" parTransId="{2FC43F87-80F9-4689-A911-01FBE8108216}" sibTransId="{12DBAD54-938D-421B-8D70-FD589A3A24B7}"/>
    <dgm:cxn modelId="{CD110169-97A5-4684-871C-836CBBFCC324}" srcId="{3B7D232D-7CD3-4CE8-9F64-CD8AC0A8F086}" destId="{1551722B-AF40-400A-8583-FC3339EB1327}" srcOrd="3" destOrd="0" parTransId="{0BDDFCD9-526B-4814-8480-F1DEBD817613}" sibTransId="{045AD568-B379-404D-A551-3DFB8AABA605}"/>
    <dgm:cxn modelId="{4B6578EA-E901-4100-9D73-85C71E97A01C}" srcId="{3B7D232D-7CD3-4CE8-9F64-CD8AC0A8F086}" destId="{277C8F83-B753-4F1E-B5F5-719B182E4298}" srcOrd="4" destOrd="0" parTransId="{9801AE4A-AD63-4A1F-B4DC-22FFE4935C2D}" sibTransId="{6676E1A7-EBEE-4586-990C-21030400E74A}"/>
    <dgm:cxn modelId="{196FE330-8F53-418E-9637-39E86C36E3D7}" type="presOf" srcId="{08DCCA84-845D-4AFA-B5C9-F6524C28B363}" destId="{C397CB15-7790-4F1A-896D-7552F2F7F294}" srcOrd="0" destOrd="0" presId="urn:microsoft.com/office/officeart/2005/8/layout/radial3"/>
    <dgm:cxn modelId="{743F9845-CED1-45E2-9D0D-FB09A87B2A07}" type="presParOf" srcId="{C397CB15-7790-4F1A-896D-7552F2F7F294}" destId="{947B5A56-686A-4842-A85E-F213490D2A53}" srcOrd="0" destOrd="0" presId="urn:microsoft.com/office/officeart/2005/8/layout/radial3"/>
    <dgm:cxn modelId="{7F94BB94-21F9-4295-9CCD-A8AC031D3263}" type="presParOf" srcId="{947B5A56-686A-4842-A85E-F213490D2A53}" destId="{4D249092-DA8C-4681-AA9C-207F2DFD3154}" srcOrd="0" destOrd="0" presId="urn:microsoft.com/office/officeart/2005/8/layout/radial3"/>
    <dgm:cxn modelId="{D6330763-D165-42FF-AFB8-B43E4CF83DE9}" type="presOf" srcId="{3B7D232D-7CD3-4CE8-9F64-CD8AC0A8F086}" destId="{4D249092-DA8C-4681-AA9C-207F2DFD3154}" srcOrd="0" destOrd="0" presId="urn:microsoft.com/office/officeart/2005/8/layout/radial3"/>
    <dgm:cxn modelId="{D2396AFA-6517-4D2E-AB57-499779C8BEF0}" type="presParOf" srcId="{947B5A56-686A-4842-A85E-F213490D2A53}" destId="{0ABA4A14-2574-4777-939A-8A91AE25FBF5}" srcOrd="1" destOrd="0" presId="urn:microsoft.com/office/officeart/2005/8/layout/radial3"/>
    <dgm:cxn modelId="{FD82EA25-4803-4D31-BB0F-CE2061371DAE}" type="presOf" srcId="{C7B2594F-967C-49BB-B2B4-428D59DF0E5B}" destId="{0ABA4A14-2574-4777-939A-8A91AE25FBF5}" srcOrd="0" destOrd="0" presId="urn:microsoft.com/office/officeart/2005/8/layout/radial3"/>
    <dgm:cxn modelId="{7BAB340A-CCA0-4B1E-A16B-FBBDDF7C5EEF}" type="presParOf" srcId="{947B5A56-686A-4842-A85E-F213490D2A53}" destId="{A9981A18-75F3-41F3-9957-B40659E402CE}" srcOrd="2" destOrd="0" presId="urn:microsoft.com/office/officeart/2005/8/layout/radial3"/>
    <dgm:cxn modelId="{6BCCE0E5-37D2-4E16-B15C-636BE31E37EE}" type="presOf" srcId="{2754153E-2870-4A58-BD98-DAF85237F37A}" destId="{A9981A18-75F3-41F3-9957-B40659E402CE}" srcOrd="0" destOrd="0" presId="urn:microsoft.com/office/officeart/2005/8/layout/radial3"/>
    <dgm:cxn modelId="{B96ED4BF-FFA6-414F-B8BB-556509B7D2D4}" type="presParOf" srcId="{947B5A56-686A-4842-A85E-F213490D2A53}" destId="{5EBE0206-6FD5-462B-AC34-DF1594CC1BEE}" srcOrd="3" destOrd="0" presId="urn:microsoft.com/office/officeart/2005/8/layout/radial3"/>
    <dgm:cxn modelId="{A4C0D25B-46AB-43B2-80C6-BCE864AC0C92}" type="presOf" srcId="{958CABDF-7852-497F-8010-4C61E7F717F8}" destId="{5EBE0206-6FD5-462B-AC34-DF1594CC1BEE}" srcOrd="0" destOrd="0" presId="urn:microsoft.com/office/officeart/2005/8/layout/radial3"/>
    <dgm:cxn modelId="{4F27C323-3C5F-407E-B89C-2D56898C333D}" type="presParOf" srcId="{947B5A56-686A-4842-A85E-F213490D2A53}" destId="{E5ADCAF1-BAEF-4035-AD94-A5072A68208F}" srcOrd="4" destOrd="0" presId="urn:microsoft.com/office/officeart/2005/8/layout/radial3"/>
    <dgm:cxn modelId="{C3325EFA-EA72-4E2C-A129-383277887A5A}" type="presOf" srcId="{1551722B-AF40-400A-8583-FC3339EB1327}" destId="{E5ADCAF1-BAEF-4035-AD94-A5072A68208F}" srcOrd="0" destOrd="0" presId="urn:microsoft.com/office/officeart/2005/8/layout/radial3"/>
    <dgm:cxn modelId="{21E180CC-3A98-438B-802A-7D493037BCA3}" type="presParOf" srcId="{947B5A56-686A-4842-A85E-F213490D2A53}" destId="{90A6D98D-0140-4E81-B243-CD9831040ECE}" srcOrd="5" destOrd="0" presId="urn:microsoft.com/office/officeart/2005/8/layout/radial3"/>
    <dgm:cxn modelId="{97136552-DAAA-4D6A-A683-04CD04898886}" type="presOf" srcId="{277C8F83-B753-4F1E-B5F5-719B182E4298}" destId="{90A6D98D-0140-4E81-B243-CD9831040ECE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upo 1"/>
      <dsp:cNvGrpSpPr/>
    </dsp:nvGrpSpPr>
    <dsp:grpSpPr>
      <a:xfrm>
        <a:off x="0" y="0"/>
        <a:ext cx="4708525" cy="4708525"/>
        <a:chOff x="0" y="0"/>
        <a:chExt cx="4708525" cy="4708525"/>
      </a:xfrm>
    </dsp:grpSpPr>
    <dsp:sp modelId="{4D249092-DA8C-4681-AA9C-207F2DFD3154}">
      <dsp:nvSpPr>
        <dsp:cNvPr id="3" name="Oval 2"/>
        <dsp:cNvSpPr/>
      </dsp:nvSpPr>
      <dsp:spPr bwMode="white">
        <a:xfrm>
          <a:off x="2476057" y="1166726"/>
          <a:ext cx="2711701" cy="271170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55880" tIns="55880" rIns="55880" bIns="55880" anchor="ctr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Docker</a:t>
          </a:r>
          <a:endParaRPr lang="" altLang="zh-CN"/>
        </a:p>
      </dsp:txBody>
      <dsp:txXfrm>
        <a:off x="2476057" y="1166726"/>
        <a:ext cx="2711701" cy="2711701"/>
      </dsp:txXfrm>
    </dsp:sp>
    <dsp:sp modelId="{0ABA4A14-2574-4777-939A-8A91AE25FBF5}">
      <dsp:nvSpPr>
        <dsp:cNvPr id="4" name="Oval 3"/>
        <dsp:cNvSpPr/>
      </dsp:nvSpPr>
      <dsp:spPr bwMode="white">
        <a:xfrm>
          <a:off x="3153982" y="82046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Client</a:t>
          </a:r>
          <a:endParaRPr lang="" altLang="zh-CN"/>
        </a:p>
      </dsp:txBody>
      <dsp:txXfrm>
        <a:off x="3153982" y="82046"/>
        <a:ext cx="1355850" cy="1355850"/>
      </dsp:txXfrm>
    </dsp:sp>
    <dsp:sp modelId="{A9981A18-75F3-41F3-9957-B40659E402CE}">
      <dsp:nvSpPr>
        <dsp:cNvPr id="5" name="Oval 4"/>
        <dsp:cNvSpPr/>
      </dsp:nvSpPr>
      <dsp:spPr bwMode="white">
        <a:xfrm>
          <a:off x="4830320" y="1299976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Daemon</a:t>
          </a:r>
          <a:endParaRPr lang="" altLang="zh-CN"/>
        </a:p>
      </dsp:txBody>
      <dsp:txXfrm>
        <a:off x="4830320" y="1299976"/>
        <a:ext cx="1355850" cy="1355850"/>
      </dsp:txXfrm>
    </dsp:sp>
    <dsp:sp modelId="{5EBE0206-6FD5-462B-AC34-DF1594CC1BEE}">
      <dsp:nvSpPr>
        <dsp:cNvPr id="6" name="Oval 5"/>
        <dsp:cNvSpPr/>
      </dsp:nvSpPr>
      <dsp:spPr bwMode="white">
        <a:xfrm>
          <a:off x="4190016" y="3270629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Imagem</a:t>
          </a:r>
          <a:endParaRPr lang="" altLang="zh-CN"/>
        </a:p>
      </dsp:txBody>
      <dsp:txXfrm>
        <a:off x="4190016" y="3270629"/>
        <a:ext cx="1355850" cy="1355850"/>
      </dsp:txXfrm>
    </dsp:sp>
    <dsp:sp modelId="{2416F0E6-AC93-4CDE-B8E4-C41DEBAAC564}">
      <dsp:nvSpPr>
        <dsp:cNvPr id="8" name="Oval 7"/>
        <dsp:cNvSpPr/>
      </dsp:nvSpPr>
      <dsp:spPr bwMode="white">
        <a:xfrm>
          <a:off x="2117949" y="3270629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Docker HUB</a:t>
          </a:r>
          <a:endParaRPr lang=""/>
        </a:p>
      </dsp:txBody>
      <dsp:txXfrm>
        <a:off x="2117949" y="3270629"/>
        <a:ext cx="1355850" cy="1355850"/>
      </dsp:txXfrm>
    </dsp:sp>
    <dsp:sp modelId="{5BB31F2C-9F6F-461E-B8AE-DAD63322F779}">
      <dsp:nvSpPr>
        <dsp:cNvPr id="7" name="Oval 6"/>
        <dsp:cNvSpPr/>
      </dsp:nvSpPr>
      <dsp:spPr bwMode="white">
        <a:xfrm>
          <a:off x="1477645" y="1299976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Container</a:t>
          </a:r>
          <a:endParaRPr lang="" altLang="zh-CN"/>
        </a:p>
      </dsp:txBody>
      <dsp:txXfrm>
        <a:off x="1477645" y="1299976"/>
        <a:ext cx="1355850" cy="1355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upo 1"/>
      <dsp:cNvGrpSpPr/>
    </dsp:nvGrpSpPr>
    <dsp:grpSpPr>
      <a:xfrm>
        <a:off x="0" y="0"/>
        <a:ext cx="4708525" cy="4708525"/>
        <a:chOff x="0" y="0"/>
        <a:chExt cx="4708525" cy="4708525"/>
      </a:xfrm>
    </dsp:grpSpPr>
    <dsp:sp modelId="{4D249092-DA8C-4681-AA9C-207F2DFD3154}">
      <dsp:nvSpPr>
        <dsp:cNvPr id="3" name="Oval 2"/>
        <dsp:cNvSpPr/>
      </dsp:nvSpPr>
      <dsp:spPr bwMode="white">
        <a:xfrm>
          <a:off x="2476057" y="1166726"/>
          <a:ext cx="2711701" cy="271170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55880" tIns="55880" rIns="55880" bIns="55880" anchor="ctr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Docker</a:t>
          </a:r>
          <a:endParaRPr lang="" altLang="zh-CN"/>
        </a:p>
      </dsp:txBody>
      <dsp:txXfrm>
        <a:off x="2476057" y="1166726"/>
        <a:ext cx="2711701" cy="2711701"/>
      </dsp:txXfrm>
    </dsp:sp>
    <dsp:sp modelId="{0ABA4A14-2574-4777-939A-8A91AE25FBF5}">
      <dsp:nvSpPr>
        <dsp:cNvPr id="4" name="Oval 3"/>
        <dsp:cNvSpPr/>
      </dsp:nvSpPr>
      <dsp:spPr bwMode="white">
        <a:xfrm>
          <a:off x="3153982" y="82046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Client</a:t>
          </a:r>
          <a:endParaRPr lang="" altLang="zh-CN"/>
        </a:p>
      </dsp:txBody>
      <dsp:txXfrm>
        <a:off x="3153982" y="82046"/>
        <a:ext cx="1355850" cy="1355850"/>
      </dsp:txXfrm>
    </dsp:sp>
    <dsp:sp modelId="{A9981A18-75F3-41F3-9957-B40659E402CE}">
      <dsp:nvSpPr>
        <dsp:cNvPr id="5" name="Oval 4"/>
        <dsp:cNvSpPr/>
      </dsp:nvSpPr>
      <dsp:spPr bwMode="white">
        <a:xfrm>
          <a:off x="4830320" y="1299976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Daemon</a:t>
          </a:r>
          <a:endParaRPr lang="" altLang="zh-CN"/>
        </a:p>
      </dsp:txBody>
      <dsp:txXfrm>
        <a:off x="4830320" y="1299976"/>
        <a:ext cx="1355850" cy="1355850"/>
      </dsp:txXfrm>
    </dsp:sp>
    <dsp:sp modelId="{5EBE0206-6FD5-462B-AC34-DF1594CC1BEE}">
      <dsp:nvSpPr>
        <dsp:cNvPr id="6" name="Oval 5"/>
        <dsp:cNvSpPr/>
      </dsp:nvSpPr>
      <dsp:spPr bwMode="white">
        <a:xfrm>
          <a:off x="4190016" y="3270629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Imagem</a:t>
          </a:r>
          <a:endParaRPr lang="" altLang="zh-CN"/>
        </a:p>
      </dsp:txBody>
      <dsp:txXfrm>
        <a:off x="4190016" y="3270629"/>
        <a:ext cx="1355850" cy="1355850"/>
      </dsp:txXfrm>
    </dsp:sp>
    <dsp:sp modelId="{2416F0E6-AC93-4CDE-B8E4-C41DEBAAC564}">
      <dsp:nvSpPr>
        <dsp:cNvPr id="8" name="Oval 7"/>
        <dsp:cNvSpPr/>
      </dsp:nvSpPr>
      <dsp:spPr bwMode="white">
        <a:xfrm>
          <a:off x="2117949" y="3270629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/>
            <a:t>Docker HUB</a:t>
          </a:r>
          <a:endParaRPr lang=""/>
        </a:p>
      </dsp:txBody>
      <dsp:txXfrm>
        <a:off x="2117949" y="3270629"/>
        <a:ext cx="1355850" cy="1355850"/>
      </dsp:txXfrm>
    </dsp:sp>
    <dsp:sp modelId="{5BB31F2C-9F6F-461E-B8AE-DAD63322F779}">
      <dsp:nvSpPr>
        <dsp:cNvPr id="7" name="Oval 6"/>
        <dsp:cNvSpPr/>
      </dsp:nvSpPr>
      <dsp:spPr bwMode="white">
        <a:xfrm>
          <a:off x="1477645" y="1299976"/>
          <a:ext cx="1355850" cy="13558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/>
            <a:t>Container</a:t>
          </a:r>
          <a:endParaRPr lang="" altLang="zh-CN"/>
        </a:p>
      </dsp:txBody>
      <dsp:txXfrm>
        <a:off x="1477645" y="1299976"/>
        <a:ext cx="1355850" cy="135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16366E-0C3D-4CCD-AB72-9AABC900F5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3"/>
          <p:cNvGrpSpPr/>
          <p:nvPr userDrawn="1"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  <a:endParaRPr lang="zh-CN" altLang="en-US" noProof="0" smtClean="0"/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05AF73-B57A-4CF2-9ED5-42EC212A1E8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6DCE3C-A953-4567-BD7C-DF2239A319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5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6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34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pitchFamily="2" charset="2"/>
        <a:buChar char="n"/>
        <a:defRPr kern="1200">
          <a:solidFill>
            <a:srgbClr val="103170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6"/>
          <p:cNvSpPr>
            <a:spLocks noGrp="1"/>
          </p:cNvSpPr>
          <p:nvPr>
            <p:ph type="ctrTitle" hasCustomPrompt="1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pt-BR" altLang="zh-CN" kern="1200" dirty="0">
                <a:latin typeface="Rockwell" panose="02060603020205020403" charset="0"/>
                <a:ea typeface="Microsoft YaHei" panose="020B0503020204020204" pitchFamily="34" charset="-122"/>
                <a:cs typeface="Rockwell" panose="02060603020205020403" charset="0"/>
              </a:rPr>
              <a:t>Docker</a:t>
            </a:r>
            <a:r>
              <a:rPr lang="pt-BR" altLang="zh-CN" kern="1200" dirty="0"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 </a:t>
            </a:r>
            <a:endParaRPr lang="pt-BR" altLang="zh-CN" kern="1200" dirty="0">
              <a:latin typeface="Arial Black" panose="020B0A04020102020204" pitchFamily="34" charset="0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099" name="Rectangle 7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ctr"/>
          <a:p>
            <a:pPr eaLnBrk="1" hangingPunct="1">
              <a:buSzPct val="70000"/>
              <a:buFont typeface="Wingdings" panose="05000000000000000000" pitchFamily="2" charset="2"/>
            </a:pPr>
            <a:r>
              <a:rPr lang="pt-BR" altLang="zh-CN" kern="1200" dirty="0">
                <a:latin typeface="Rockwell" panose="02060603020205020403" charset="0"/>
                <a:ea typeface="Microsoft YaHei" panose="020B0503020204020204" pitchFamily="34" charset="-122"/>
                <a:cs typeface="Rockwell" panose="02060603020205020403" charset="0"/>
              </a:rPr>
              <a:t>Conteinerizando Aplicações</a:t>
            </a:r>
            <a:endParaRPr lang="pt-BR" altLang="zh-CN" kern="1200" dirty="0">
              <a:latin typeface="Rockwell" panose="02060603020205020403" charset="0"/>
              <a:ea typeface="Microsoft YaHei" panose="020B0503020204020204" pitchFamily="34" charset="-122"/>
              <a:cs typeface="Rockwell" panose="02060603020205020403" charset="0"/>
            </a:endParaRPr>
          </a:p>
        </p:txBody>
      </p:sp>
      <p:sp>
        <p:nvSpPr>
          <p:cNvPr id="4100" name="文本占位符 17"/>
          <p:cNvSpPr txBox="1"/>
          <p:nvPr/>
        </p:nvSpPr>
        <p:spPr>
          <a:xfrm>
            <a:off x="3263900" y="3995738"/>
            <a:ext cx="5410200" cy="409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57505" indent="-357505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Char char="n"/>
              <a:defRPr kern="1200">
                <a:solidFill>
                  <a:srgbClr val="10317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357505" indent="-357505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4C82E6"/>
              </a:buClr>
              <a:buSzPct val="60000"/>
              <a:buFont typeface="幼圆" pitchFamily="49" charset="-122"/>
              <a:buChar char=" "/>
              <a:defRPr sz="1600" kern="1200">
                <a:solidFill>
                  <a:srgbClr val="7D7D7D"/>
                </a:solidFill>
                <a:latin typeface="幼圆" pitchFamily="49" charset="-122"/>
                <a:ea typeface="幼圆" pitchFamily="49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None/>
            </a:pPr>
            <a:endParaRPr lang="zh-CN" altLang="en-US" sz="2400" dirty="0">
              <a:solidFill>
                <a:srgbClr val="BFBFBF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5633085" y="5367655"/>
            <a:ext cx="32226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charset="0"/>
                <a:ea typeface="Microsoft YaHei" panose="020B0503020204020204" pitchFamily="34" charset="-122"/>
                <a:cs typeface="Rockwell" panose="02060603020205020403" charset="0"/>
              </a:rPr>
              <a:t>Vamberto Rocha Jr</a:t>
            </a: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charset="0"/>
              <a:ea typeface="Microsoft YaHei" panose="020B0503020204020204" pitchFamily="34" charset="-122"/>
              <a:cs typeface="Rockwell" panose="02060603020205020403" charset="0"/>
            </a:endParaRPr>
          </a:p>
          <a:p>
            <a:pPr algn="ctr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charset="0"/>
                <a:ea typeface="Microsoft YaHei" panose="020B0503020204020204" pitchFamily="34" charset="-122"/>
                <a:cs typeface="Rockwell" panose="02060603020205020403" charset="0"/>
              </a:rPr>
              <a:t>vambertojr@gmail.com</a:t>
            </a: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charset="0"/>
              <a:ea typeface="Microsoft YaHei" panose="020B0503020204020204" pitchFamily="34" charset="-122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Imagem</a:t>
            </a:r>
            <a:endParaRPr lang="en-US" altLang="pt-BR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Uma Imagem estabelece a base de containers Docker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</a:t>
            </a:r>
            <a:r>
              <a:rPr 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partir de imagens conseguimos criar nossos containers</a:t>
            </a:r>
            <a:endParaRPr 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Podemos criar diversos containers a partir de uma única imagem</a:t>
            </a:r>
            <a:endParaRPr 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As imagens podem ser baixadas do Docker Hub ou criadas com o Dockerfile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endParaRPr lang="pt-BR" altLang="zh-CN" sz="2485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Imagem</a:t>
            </a:r>
            <a:endParaRPr lang="en-US" altLang="pt-BR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As imagens são constituídas em camadas, sendo a camada 0 conhecida como imagem base</a:t>
            </a:r>
            <a:endParaRPr 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en-US" altLang="en-US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2" name="Imagem 1" descr="docker-filesystems-multilayer-up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5385" y="2627630"/>
            <a:ext cx="4575175" cy="367728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Arial Rounded MT Bold" panose="020F0704030504030204" charset="0"/>
                <a:cs typeface="Arial Rounded MT Bold" panose="020F0704030504030204" charset="0"/>
              </a:rPr>
              <a:t>Docker </a:t>
            </a:r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Hub</a:t>
            </a:r>
            <a:endParaRPr lang="en-US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sz="240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O Docker Hub é um repositório baseado em nuvem no qual usuários e parceiros do Docker criam, testam, armazenam e distribuem imagens </a:t>
            </a:r>
            <a:r>
              <a:rPr lang="en-US" sz="240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Docker</a:t>
            </a:r>
            <a:r>
              <a:rPr lang="en-US" altLang="pt-BR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endParaRPr lang="pt-BR" altLang="zh-CN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zh-CN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en-US" altLang="pt-BR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Possui diversos repositórios oficiais e não oficiais</a:t>
            </a:r>
            <a:endParaRPr lang="en-US" altLang="pt-BR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en-US" altLang="pt-BR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en-US" altLang="pt-BR" sz="24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en-US" altLang="pt-BR" sz="24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r>
              <a:rPr lang="en-US" altLang="pt-BR" sz="2400" dirty="0">
                <a:solidFill>
                  <a:schemeClr val="accent4"/>
                </a:solidFill>
                <a:effectLst/>
                <a:latin typeface="Rockwell" panose="02060603020205020403" charset="0"/>
                <a:cs typeface="Rockwell" panose="02060603020205020403" charset="0"/>
              </a:rPr>
              <a:t>https://hub.docker.com/</a:t>
            </a:r>
            <a:endParaRPr lang="en-US" altLang="pt-BR" sz="24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4030980"/>
            <a:ext cx="8829675" cy="148399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Espaço Reservado para Conteúdo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2195" y="2198370"/>
            <a:ext cx="6861810" cy="3992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4000">
                <a:latin typeface="Rockwell" panose="02060603020205020403" charset="0"/>
                <a:cs typeface="Rockwell" panose="02060603020205020403" charset="0"/>
              </a:rPr>
              <a:t>Docker Hub</a:t>
            </a:r>
            <a:r>
              <a:rPr lang="pt-BR" altLang="en-US" sz="4000"/>
              <a:t> </a:t>
            </a:r>
            <a:endParaRPr lang="pt-BR" altLang="en-US" sz="4000"/>
          </a:p>
        </p:txBody>
      </p:sp>
      <p:sp>
        <p:nvSpPr>
          <p:cNvPr id="12" name="Espaço Reservado para Conteúdo 11"/>
          <p:cNvSpPr/>
          <p:nvPr>
            <p:ph sz="half" idx="1"/>
          </p:nvPr>
        </p:nvSpPr>
        <p:spPr>
          <a:xfrm>
            <a:off x="1049655" y="1244600"/>
            <a:ext cx="6650990" cy="493268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pt-BR" sz="280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Alguns </a:t>
            </a:r>
            <a:r>
              <a:rPr lang="pt-BR" altLang="en-US" sz="280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Repositórios oficiais do Docker Hub</a:t>
            </a:r>
            <a:endParaRPr lang="pt-BR" altLang="en-US" sz="320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>
              <a:buNone/>
            </a:pPr>
            <a:endParaRPr lang="pt-BR" altLang="en-US" sz="320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Cont</a:t>
            </a:r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ê</a:t>
            </a:r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iner</a:t>
            </a:r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e</a:t>
            </a:r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s</a:t>
            </a:r>
            <a:endParaRPr lang="en-US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Constainers são instâncias criadas à partir de imagens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Compartilham algumas partes do kernel do host onde o Docker está instalado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 container é um ambiente isolado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Por ser extremamente leve, se torna muito rápido para inicializar as aplicações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Cont</a:t>
            </a:r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ê</a:t>
            </a:r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iner</a:t>
            </a:r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</a:t>
            </a:r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s</a:t>
            </a:r>
            <a:endParaRPr lang="en-US" altLang="en-US" sz="40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pic>
        <p:nvPicPr>
          <p:cNvPr id="4" name="Espaço Reservado para Conteúdo 3" descr="component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930" y="1729740"/>
            <a:ext cx="8220710" cy="430339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487045" y="879475"/>
            <a:ext cx="7903845" cy="650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Criando um container no Docker</a:t>
            </a:r>
            <a:endParaRPr lang="en-US" sz="2800" dirty="0" smtClean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Docker </a:t>
            </a:r>
            <a:r>
              <a:rPr lang="pt-BR" altLang="en-US" sz="4000" dirty="0">
                <a:latin typeface="Rockwell" panose="02060603020205020403" charset="0"/>
                <a:cs typeface="Rockwell" panose="02060603020205020403" charset="0"/>
              </a:rPr>
              <a:t>CLI</a:t>
            </a:r>
            <a:endParaRPr lang="pt-BR" altLang="en-US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Principais </a:t>
            </a:r>
            <a:r>
              <a:rPr lang="pt-BR" altLang="en-US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comandos</a:t>
            </a:r>
            <a:endParaRPr lang="en-US" sz="2800" dirty="0">
              <a:solidFill>
                <a:schemeClr val="accent4"/>
              </a:solidFill>
              <a:effectLst/>
              <a:latin typeface="Yu Gothic UI Semibold" panose="020B0700000000000000" charset="-128"/>
              <a:ea typeface="Yu Gothic UI Semibold" panose="020B0700000000000000" charset="-128"/>
              <a:cs typeface="Rockwell" panose="02060603020205020403" charset="0"/>
            </a:endParaRPr>
          </a:p>
          <a:p>
            <a:pPr lvl="1" eaLnBrk="1" hangingPunct="1"/>
            <a:endParaRPr lang="pt-BR" altLang="zh-CN" sz="2485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88315" y="1573530"/>
          <a:ext cx="7809230" cy="498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471" y="521146"/>
            <a:ext cx="7820300" cy="534132"/>
          </a:xfrm>
        </p:spPr>
        <p:txBody>
          <a:bodyPr/>
          <a:p>
            <a:pPr algn="ctr"/>
            <a:r>
              <a:rPr lang="pt-BR" altLang="en-US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 1</a:t>
            </a:r>
            <a:br>
              <a:rPr lang="pt-BR" altLang="en-US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Instalando Docker e Docker-Compose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20000"/>
          </a:bodyPr>
          <a:p>
            <a:pPr eaLnBrk="1" hangingPunct="1">
              <a:buFont typeface="Wingdings" panose="05000000000000000000" charset="0"/>
            </a:pPr>
            <a:r>
              <a:rPr lang="pt-BR" altLang="en-US" dirty="0">
                <a:solidFill>
                  <a:schemeClr val="accent4"/>
                </a:solidFill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Instale o Docker</a:t>
            </a:r>
            <a:endParaRPr lang="pt-BR" altLang="en-US" dirty="0">
              <a:solidFill>
                <a:schemeClr val="accent4"/>
              </a:solidFill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eaLnBrk="1" hangingPunct="1">
              <a:buFont typeface="Wingdings" panose="05000000000000000000" charset="0"/>
            </a:pPr>
            <a:r>
              <a:rPr lang="pt-BR" altLang="en-US" dirty="0">
                <a:solidFill>
                  <a:schemeClr val="accent4"/>
                </a:solidFill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Instale o Docker-Compose</a:t>
            </a:r>
            <a:endParaRPr lang="pt-BR" altLang="en-US" dirty="0">
              <a:solidFill>
                <a:schemeClr val="accent4"/>
              </a:solidFill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eaLnBrk="1" hangingPunct="1">
              <a:buFont typeface="Wingdings" panose="05000000000000000000" charset="0"/>
            </a:pPr>
            <a:r>
              <a:rPr lang="pt-BR" altLang="en-US" dirty="0">
                <a:solidFill>
                  <a:schemeClr val="accent4"/>
                </a:solidFill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Execute comando “docker version” para verificar versão do Docker instalada</a:t>
            </a:r>
            <a:endParaRPr lang="pt-BR" altLang="en-US" dirty="0">
              <a:solidFill>
                <a:schemeClr val="accent4"/>
              </a:solidFill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eaLnBrk="1" hangingPunct="1">
              <a:buFont typeface="Wingdings" panose="05000000000000000000" charset="0"/>
            </a:pPr>
            <a:r>
              <a:rPr lang="pt-BR" altLang="en-US" dirty="0">
                <a:solidFill>
                  <a:schemeClr val="accent4"/>
                </a:solidFill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Execute comando “docker-compose version” para verificar versão do Docker-Compose instalada</a:t>
            </a:r>
            <a:endParaRPr lang="pt-BR" altLang="en-US" dirty="0">
              <a:solidFill>
                <a:schemeClr val="accent4"/>
              </a:solidFill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lvl="1" eaLnBrk="1" hangingPunct="1"/>
            <a:endParaRPr lang="en-US" altLang="en-US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lvl="1" indent="0" eaLnBrk="1" hangingPunct="1">
              <a:buFont typeface="Wingdings" panose="05000000000000000000" charset="0"/>
              <a:buNone/>
            </a:pPr>
            <a:endParaRPr lang="en-US" altLang="en-US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lvl="1" indent="0" eaLnBrk="1" hangingPunct="1">
              <a:buFont typeface="Wingdings" panose="05000000000000000000" charset="0"/>
              <a:buNone/>
            </a:pPr>
            <a:endParaRPr lang="en-US" altLang="en-US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lvl="1" indent="0" algn="ctr" eaLnBrk="1" hangingPunct="1">
              <a:buFont typeface="Wingdings" panose="05000000000000000000" charset="0"/>
              <a:buNone/>
            </a:pPr>
            <a:r>
              <a:rPr lang="pt-BR" altLang="en-US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*Verificar página 2 da apostila </a:t>
            </a:r>
            <a:endParaRPr lang="en-US" altLang="en-US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endParaRPr lang="pt-BR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680" y="230505"/>
            <a:ext cx="7716520" cy="854710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</a:rPr>
              <a:t>Exercício 2</a:t>
            </a:r>
            <a:br>
              <a:rPr lang="en-US" altLang="en-US" sz="3600" dirty="0"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</a:rPr>
              <a:t>Executando o primeiro container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 algn="ctr" eaLnBrk="1" hangingPunct="1">
              <a:buNone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container run hello-world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docker: Executa algum comando Docker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container: E</a:t>
            </a:r>
            <a:r>
              <a:rPr lang="pt-BR" altLang="en-US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specifica que o comando será utilizado sobre um container</a:t>
            </a:r>
            <a:endParaRPr lang="pt-BR" altLang="en-US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run:</a:t>
            </a:r>
            <a:r>
              <a:rPr lang="pt-BR" altLang="en-US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Executa um comando em um novo container</a:t>
            </a:r>
            <a:endParaRPr lang="pt-BR" altLang="en-US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971550" lvl="1" indent="-514350" eaLnBrk="1" hangingPunct="1">
              <a:lnSpc>
                <a:spcPct val="70000"/>
              </a:lnSpc>
              <a:buAutoNum type="arabicPeriod"/>
            </a:pPr>
            <a:r>
              <a:rPr lang="pt-BR" altLang="en-US" sz="2000" dirty="0">
                <a:solidFill>
                  <a:srgbClr val="FF0000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image pull - baixa imagem caso não exista</a:t>
            </a:r>
            <a:endParaRPr lang="pt-BR" altLang="en-US" sz="2000" dirty="0">
              <a:solidFill>
                <a:srgbClr val="FF0000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971550" lvl="1" indent="-514350" eaLnBrk="1" hangingPunct="1">
              <a:lnSpc>
                <a:spcPct val="70000"/>
              </a:lnSpc>
              <a:buAutoNum type="arabicPeriod"/>
            </a:pPr>
            <a:r>
              <a:rPr lang="pt-BR" altLang="en-US" sz="2000" dirty="0">
                <a:solidFill>
                  <a:srgbClr val="FF0000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container create - cria um container</a:t>
            </a:r>
            <a:endParaRPr lang="pt-BR" altLang="en-US" sz="2000" dirty="0">
              <a:solidFill>
                <a:srgbClr val="FF0000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971550" lvl="1" indent="-514350" eaLnBrk="1" hangingPunct="1">
              <a:lnSpc>
                <a:spcPct val="70000"/>
              </a:lnSpc>
              <a:buAutoNum type="arabicPeriod"/>
            </a:pPr>
            <a:r>
              <a:rPr lang="pt-BR" altLang="en-US" sz="2000" dirty="0">
                <a:solidFill>
                  <a:srgbClr val="FF0000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container start - inicializa o container</a:t>
            </a:r>
            <a:endParaRPr lang="pt-BR" altLang="en-US" sz="2000" dirty="0">
              <a:solidFill>
                <a:srgbClr val="FF0000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971550" lvl="1" indent="-514350" eaLnBrk="1" hangingPunct="1">
              <a:lnSpc>
                <a:spcPct val="70000"/>
              </a:lnSpc>
              <a:buAutoNum type="arabicPeriod"/>
            </a:pPr>
            <a:r>
              <a:rPr lang="pt-BR" altLang="en-US" sz="2000" dirty="0">
                <a:solidFill>
                  <a:srgbClr val="FF0000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container exec - executa o comando no container em execução</a:t>
            </a:r>
            <a:endParaRPr lang="pt-BR" altLang="en-US" sz="2000" dirty="0">
              <a:solidFill>
                <a:srgbClr val="FF0000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hello-world:</a:t>
            </a:r>
            <a:r>
              <a:rPr lang="pt-BR" altLang="en-US" sz="24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Nome da imagem utilizada</a:t>
            </a:r>
            <a:endParaRPr lang="en-US" altLang="en-US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4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582613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</a:t>
            </a:r>
            <a:r>
              <a:rPr lang="pt-BR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br>
              <a:rPr lang="en-US" altLang="en-US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Criar imagem a partir de um container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363" y="1232853"/>
            <a:ext cx="8159750" cy="5773737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Criar container a partir da imagem oficial do ubuntu.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Acessar o container criado e instalar o pacote iputils-ping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Criar uma nova imagem a partir do container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Criar um container a apartir da nova imagem e testar o comando ping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Apague a imagem criada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Verificar as páginas 4 e 5 da apostila</a:t>
            </a:r>
            <a:endParaRPr lang="pt-BR" altLang="zh-CN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altLang="zh-CN" sz="4000" dirty="0">
                <a:latin typeface="Rockwell" panose="02060603020205020403" charset="0"/>
                <a:cs typeface="Rockwell" panose="02060603020205020403" charset="0"/>
              </a:rPr>
              <a:t>Sobre</a:t>
            </a:r>
            <a:endParaRPr lang="pt-BR" altLang="zh-CN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Gradua</a:t>
            </a:r>
            <a:r>
              <a:rPr lang="en-US" altLang="pt-BR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</a:t>
            </a:r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en-US" altLang="pt-BR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em </a:t>
            </a:r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Ciências da computação  pelo UNIPÊ</a:t>
            </a:r>
            <a:endParaRPr lang="pt-BR" altLang="zh-CN" sz="2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Pós</a:t>
            </a:r>
            <a:r>
              <a:rPr lang="en-US" altLang="pt-BR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-</a:t>
            </a:r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Gradua</a:t>
            </a:r>
            <a:r>
              <a:rPr lang="en-US" altLang="pt-BR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</a:t>
            </a:r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em Segurança da Informação </a:t>
            </a:r>
            <a:r>
              <a:rPr lang="en-US" altLang="pt-BR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pela I2P</a:t>
            </a:r>
            <a:endParaRPr lang="pt-BR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zh-CN" sz="2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Experiências Profissionais</a:t>
            </a:r>
            <a:endParaRPr lang="pt-BR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2008 - Administrador de Rede na Lojas Maia</a:t>
            </a:r>
            <a:endParaRPr lang="pt-BR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2010 - Administrador de Sistemas na CTIS</a:t>
            </a:r>
            <a:endParaRPr lang="pt-BR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2014 -  Analista de TI na UFRPE</a:t>
            </a:r>
            <a:endParaRPr lang="pt-BR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pt-BR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984375" y="5607050"/>
            <a:ext cx="4867275" cy="1037590"/>
            <a:chOff x="3354" y="8711"/>
            <a:chExt cx="7665" cy="1634"/>
          </a:xfrm>
        </p:grpSpPr>
        <p:pic>
          <p:nvPicPr>
            <p:cNvPr id="11" name="Imagem 10" descr="l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54" y="8741"/>
              <a:ext cx="1554" cy="1554"/>
            </a:xfrm>
            <a:prstGeom prst="rect">
              <a:avLst/>
            </a:prstGeom>
          </p:spPr>
        </p:pic>
        <p:pic>
          <p:nvPicPr>
            <p:cNvPr id="12" name="Imagem 11" descr="iso270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5" y="8711"/>
              <a:ext cx="2495" cy="1584"/>
            </a:xfrm>
            <a:prstGeom prst="rect">
              <a:avLst/>
            </a:prstGeom>
          </p:spPr>
        </p:pic>
        <p:pic>
          <p:nvPicPr>
            <p:cNvPr id="13" name="Imagem 12" descr="cisc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9" y="8711"/>
              <a:ext cx="2091" cy="1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4000" dirty="0">
                <a:latin typeface="Arial Rounded MT Bold" panose="020F0704030504030204" charset="0"/>
                <a:cs typeface="Arial Rounded MT Bold" panose="020F0704030504030204" charset="0"/>
              </a:rPr>
              <a:t>Docker Network</a:t>
            </a:r>
            <a:endParaRPr 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Os drivers de rede nativos que o Docker possui são: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en-US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*Bridge (default)</a:t>
            </a:r>
            <a:endParaRPr lang="pt-BR" altLang="en-US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en-US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*Host</a:t>
            </a:r>
            <a:endParaRPr lang="pt-BR" altLang="en-US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en-US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*Overlay</a:t>
            </a:r>
            <a:endParaRPr lang="pt-BR" altLang="en-US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en-US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*Macvlan</a:t>
            </a:r>
            <a:endParaRPr lang="pt-BR" altLang="en-US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en-US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*None</a:t>
            </a:r>
            <a:endParaRPr lang="pt-BR" altLang="en-US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2" eaLnBrk="1" hangingPunct="1">
              <a:buFont typeface="Wingdings" panose="05000000000000000000" charset="0"/>
              <a:buChar char="q"/>
            </a:pPr>
            <a:endParaRPr lang="en-US" altLang="pt-BR" sz="310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pt-BR" sz="4000" dirty="0">
                <a:latin typeface="Arial Rounded MT Bold" panose="020F0704030504030204" charset="0"/>
                <a:cs typeface="Arial Rounded MT Bold" panose="020F0704030504030204" charset="0"/>
              </a:rPr>
              <a:t>Docker Network</a:t>
            </a:r>
            <a:endParaRPr 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555624" y="1101725"/>
            <a:ext cx="3820587" cy="4932363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Bridge Network</a:t>
            </a:r>
            <a:endParaRPr lang="en-US" altLang="pt-BR" sz="310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  <p:pic>
        <p:nvPicPr>
          <p:cNvPr id="2" name="Espaço Reservado para Conteúdo 1" descr="rede-bridg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19325" y="1889760"/>
            <a:ext cx="4559300" cy="4277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4000" dirty="0">
                <a:latin typeface="Arial Rounded MT Bold" panose="020F0704030504030204" charset="0"/>
                <a:cs typeface="Arial Rounded MT Bold" panose="020F0704030504030204" charset="0"/>
              </a:rPr>
              <a:t>Docker Network</a:t>
            </a:r>
            <a:endParaRPr 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Principais comandos para manipular redes no Docker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>
              <a:buFont typeface="Wingdings" panose="05000000000000000000" charset="0"/>
              <a:buChar char="q"/>
            </a:pPr>
            <a:endParaRPr lang="en-US" altLang="pt-BR" sz="248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676910" y="2362200"/>
          <a:ext cx="7465060" cy="33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75"/>
                <a:gridCol w="3588385"/>
              </a:tblGrid>
              <a:tr h="374015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container run </a:t>
                      </a:r>
                      <a:r>
                        <a:rPr lang="pt-BR" altLang="en-US">
                          <a:solidFill>
                            <a:srgbClr val="FF0000"/>
                          </a:solidFill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-p 80:80</a:t>
                      </a: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 apache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mapear porta &lt;host&gt;:&lt;container&gt;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600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network create -d &lt;driver &gt; &lt;nome&gt;</a:t>
                      </a:r>
                      <a:endParaRPr lang="pt-BR" altLang="en-US" sz="1600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criar uma nova rede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network rm &lt;nome&gt;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apagar uma rede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network inspect &lt;nome&gt;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exibir informações detalhadas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800">
                          <a:latin typeface="Arial Rounded MT Bold" panose="020F0704030504030204" charset="0"/>
                          <a:cs typeface="Arial Rounded MT Bold" panose="020F0704030504030204" charset="0"/>
                          <a:sym typeface="+mn-ea"/>
                        </a:rPr>
                        <a:t>docker container run -p 80:80 --network &lt;nome&gt; apache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instacia um container e o connecta a uma rede específica 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800">
                          <a:latin typeface="Arial Rounded MT Bold" panose="020F0704030504030204" charset="0"/>
                          <a:cs typeface="Arial Rounded MT Bold" panose="020F0704030504030204" charset="0"/>
                          <a:sym typeface="+mn-ea"/>
                        </a:rPr>
                        <a:t>docker container run </a:t>
                      </a:r>
                      <a:r>
                        <a:rPr lang="pt-BR" altLang="en-US" sz="1800">
                          <a:solidFill>
                            <a:srgbClr val="FF0000"/>
                          </a:solidFill>
                          <a:latin typeface="Arial Rounded MT Bold" panose="020F0704030504030204" charset="0"/>
                          <a:cs typeface="Arial Rounded MT Bold" panose="020F0704030504030204" charset="0"/>
                          <a:sym typeface="+mn-ea"/>
                        </a:rPr>
                        <a:t>-p 80:80</a:t>
                      </a:r>
                      <a:r>
                        <a:rPr lang="pt-BR" altLang="en-US" sz="1800">
                          <a:latin typeface="Arial Rounded MT Bold" panose="020F0704030504030204" charset="0"/>
                          <a:cs typeface="Arial Rounded MT Bold" panose="020F0704030504030204" charset="0"/>
                          <a:sym typeface="+mn-ea"/>
                        </a:rPr>
                        <a:t> --link &lt;db:db&gt; apache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Linkar 2 contêineres --link &lt;nome:alias&gt;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582613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</a:t>
            </a:r>
            <a:r>
              <a:rPr lang="pt-BR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br>
              <a:rPr lang="en-US" altLang="en-US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Acessar o serviço apache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363" y="1232853"/>
            <a:ext cx="8159750" cy="5773737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uma rede bridge chamada ex_apache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 container a partir da imagem oficial do apache, conecte-o a rede ex_apache e mapeie a porta 90 do host para a porta 80 do container.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Tente acessar através de um browser o endereço http://localhost:90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Apague o container e a rede criados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Verificar as páginas 5,6,7 e 8 da apostila</a:t>
            </a:r>
            <a:endParaRPr lang="pt-BR" altLang="zh-CN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pt-BR" sz="4000" dirty="0">
                <a:latin typeface="Arial Rounded MT Bold" panose="020F0704030504030204" charset="0"/>
                <a:cs typeface="Arial Rounded MT Bold" panose="020F0704030504030204" charset="0"/>
              </a:rPr>
              <a:t>Persistência dos Dados</a:t>
            </a:r>
            <a:endParaRPr 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708025" y="1244600"/>
            <a:ext cx="8002270" cy="4932680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Os dados não pesistem quando o container não existe mais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As duas principais formas para tratar a persistência dos dados no Docker são: Volumes e Bind Mounts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Volumes são criados e gerenciados pelo Docker e armazenam os dados em: /var/lib/docker/volumes/&lt;volume&gt;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Bind Mounts espelha uma pasta/arquivo do host para uma pasta/arquivo do container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lvl="1" indent="0" eaLnBrk="1" hangingPunct="1">
              <a:buNone/>
            </a:pPr>
            <a:endParaRPr lang="pt-BR" altLang="en-US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>
              <a:buFont typeface="Wingdings" panose="05000000000000000000" charset="0"/>
              <a:buChar char="q"/>
            </a:pPr>
            <a:endParaRPr lang="en-US" altLang="pt-BR" sz="248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pt-BR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Persistência dos Dados</a:t>
            </a:r>
            <a:endParaRPr 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708025" y="1244600"/>
            <a:ext cx="8002270" cy="4932680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Os drivers de rede nativos que o Docker possui são: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>
              <a:buFont typeface="Wingdings" panose="05000000000000000000" charset="0"/>
              <a:buChar char="q"/>
            </a:pPr>
            <a:endParaRPr lang="en-US" altLang="pt-BR" sz="248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  <p:pic>
        <p:nvPicPr>
          <p:cNvPr id="2" name="Espaço Reservado para Conteúdo 1" descr="volume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9705" y="2612390"/>
            <a:ext cx="5900420" cy="30206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40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Persistência dos Dados</a:t>
            </a:r>
            <a:endParaRPr 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Principais comandos para gerenciar a persistência dos dados no Docker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>
              <a:buFont typeface="Wingdings" panose="05000000000000000000" charset="0"/>
              <a:buChar char="q"/>
            </a:pPr>
            <a:endParaRPr lang="en-US" altLang="pt-BR" sz="248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676910" y="2362200"/>
          <a:ext cx="7465060" cy="338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730"/>
                <a:gridCol w="3275330"/>
              </a:tblGrid>
              <a:tr h="374015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volume create &lt;nome&gt;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Criar um volume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800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volume ls</a:t>
                      </a:r>
                      <a:endParaRPr lang="pt-BR" altLang="en-US" sz="1800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Listar volumes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volume inspect &lt;nome&gt;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Informações detalhadas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volume rm &lt;nome&gt;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apagar um volume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container run --name teste -v &lt;nome&gt;:/app nginx</a:t>
                      </a:r>
                      <a:endParaRPr lang="pt-BR" altLang="en-US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Iniciar contêiner com um volume</a:t>
                      </a:r>
                      <a:endParaRPr lang="pt-BR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 fontAlgn="auto">
                        <a:buNone/>
                      </a:pPr>
                      <a:r>
                        <a:rPr lang="pt-BR" altLang="en-US" sz="1600">
                          <a:latin typeface="Arial Rounded MT Bold" panose="020F0704030504030204" charset="0"/>
                          <a:cs typeface="Arial Rounded MT Bold" panose="020F0704030504030204" charset="0"/>
                        </a:rPr>
                        <a:t>docker container run --name teste2 -v &lt;pasta/arq_host&gt;:&lt;pasta/arq_container&gt; nginx</a:t>
                      </a:r>
                      <a:endParaRPr lang="pt-BR" altLang="en-US" sz="1600">
                        <a:latin typeface="Arial Rounded MT Bold" panose="020F0704030504030204" charset="0"/>
                        <a:cs typeface="Arial Rounded MT Bold" panose="020F07040305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iniciar contêiner com um bind mount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582613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</a:t>
            </a:r>
            <a:r>
              <a:rPr lang="pt-BR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br>
              <a:rPr lang="en-US" altLang="en-US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Criar Volume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363" y="1232853"/>
            <a:ext cx="8159750" cy="5773737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 volume chamado teste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 container a partir da imagem oficial do ubuntu de nome testevolume1 e monte o volume criado na pasta /teste do container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No container, crie o arquivo /teste/teste.txt com o conteudo “testando volumes no Docker”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Sai do container e verifique se o arquivo foi criado no sistema de arquivos do host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Apague o container testevolume1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pt-BR" altLang="zh-CN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582613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</a:t>
            </a:r>
            <a:r>
              <a:rPr lang="pt-BR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br>
              <a:rPr lang="en-US" altLang="en-US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Criar Volume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363" y="1232853"/>
            <a:ext cx="8159750" cy="5773737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14350" indent="-514350" eaLnBrk="1" hangingPunct="1">
              <a:buFont typeface="+mj-lt"/>
              <a:buAutoNum type="arabicPeriod" startAt="6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Crie um container a partir da imagem oficial do ubuntu de nome testevolume2 e monte o volume criado na pasta /teste2 do container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Verifique o conteúdo do arquivo /teste2/teste.txt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Saia do container, remova o volume teste e remova o container testevolume2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eaLnBrk="1" hangingPunct="1"/>
            <a:r>
              <a:rPr lang="pt-BR" altLang="en-US" sz="26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Verificar as páginas 5,6 e 7 da apostila</a:t>
            </a: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  <a:sym typeface="+mn-ea"/>
            </a:endParaRPr>
          </a:p>
          <a:p>
            <a:pPr marL="514350" indent="-514350" eaLnBrk="1" hangingPunct="1">
              <a:buFont typeface="+mj-lt"/>
              <a:buAutoNum type="arabicPeriod" startAt="6"/>
            </a:pPr>
            <a:endParaRPr lang="pt-BR" altLang="en-US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Font typeface="+mj-lt"/>
              <a:buAutoNum type="arabicPeriod" startAt="6"/>
            </a:pPr>
            <a:endParaRPr lang="pt-BR" altLang="zh-CN" sz="26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545466" y="574892"/>
            <a:ext cx="7717309" cy="617111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</a:t>
            </a:r>
            <a:r>
              <a:rPr lang="pt-BR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br>
              <a:rPr lang="en-US" altLang="en-US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CMS Drupal</a:t>
            </a:r>
            <a:endParaRPr lang="pt-BR" altLang="en-US" sz="28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pic>
        <p:nvPicPr>
          <p:cNvPr id="8" name="Espaço Reservado para Conteúdo 7" descr="drup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9370" y="1670685"/>
            <a:ext cx="6188710" cy="427799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altLang="zh-CN" sz="4000" dirty="0">
                <a:latin typeface="Rockwell" panose="02060603020205020403" charset="0"/>
                <a:cs typeface="Rockwell" panose="02060603020205020403" charset="0"/>
              </a:rPr>
              <a:t>Agenda </a:t>
            </a:r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- </a:t>
            </a:r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Dia 1</a:t>
            </a:r>
            <a:endParaRPr lang="en-US" altLang="pt-BR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 que é Docker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Motivação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Compone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n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tes do Docker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Image</a:t>
            </a:r>
            <a:r>
              <a:rPr lang="en-US" altLang="pt-BR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m</a:t>
            </a:r>
            <a:endParaRPr lang="pt-BR" altLang="zh-CN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en-US" altLang="pt-BR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Hub</a:t>
            </a:r>
            <a:endParaRPr lang="pt-BR" altLang="zh-CN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Dockerfile</a:t>
            </a:r>
            <a:endParaRPr lang="pt-BR" altLang="zh-CN" sz="2485" b="1" dirty="0"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Container</a:t>
            </a:r>
            <a:endParaRPr lang="pt-BR" altLang="zh-CN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zh-CN" sz="249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Compose</a:t>
            </a:r>
            <a:endParaRPr lang="pt-BR" altLang="zh-CN" sz="249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en-US" altLang="pt-BR" sz="249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Certificação</a:t>
            </a:r>
            <a:endParaRPr lang="pt-BR" altLang="zh-CN" sz="249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pt-BR" altLang="zh-CN" sz="249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Dockerfile</a:t>
            </a:r>
            <a:endParaRPr lang="en-US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Arquivo responsável por criar as imagens no Docker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Funciona como um script com comandos e instruções que você executaria manualmente na construção de uma imagem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 arquivo texto “deverá” ser salvo com o nome Dockerfile para que a imagem seja criada utilizando o comando </a:t>
            </a:r>
            <a:r>
              <a:rPr lang="en-US" altLang="en-US" sz="2800" b="1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build</a:t>
            </a:r>
            <a:r>
              <a:rPr lang="en-US" altLang="pt-BR" sz="2800" b="1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Portainer</a:t>
            </a:r>
            <a:endParaRPr lang="pt-BR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É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uma interface </a:t>
            </a: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web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de gerenciamento leve que permite gerenciar facilmente o host do Docker ou o cluster do Swarm.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volume create portainer_data</a:t>
            </a:r>
            <a:endParaRPr lang="en-US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run -d -p 9000:9000 -p 8000:8000 --name portainer --restart always -v /var/run/docker.sock:/var/run/docker.sock -v portainer_data:/data portainer/portainer</a:t>
            </a:r>
            <a:endParaRPr lang="en-US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Portainer</a:t>
            </a:r>
            <a:endParaRPr lang="pt-BR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" name="Espaço Reservado para Conteúdo 1" descr="portainer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40" y="1294765"/>
            <a:ext cx="8220710" cy="426910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Dockerfile</a:t>
            </a:r>
            <a:endParaRPr lang="en-US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Principais opções do arquivo Dockerfile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0" indent="0" eaLnBrk="1" hangingPunct="1">
              <a:buNone/>
            </a:pPr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1371600" y="2095500"/>
          <a:ext cx="63995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Dockerfile</a:t>
                      </a:r>
                      <a:endParaRPr lang="pt-BR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FROM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LABEL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RUN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VOLUME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EXPOSE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WORKDIR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ENV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USER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COPY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CMD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ADD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ENTRYPONT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Dockerfile</a:t>
            </a:r>
            <a:endParaRPr lang="en-US" alt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680" y="1193165"/>
            <a:ext cx="8159750" cy="308864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 eaLnBrk="1" hangingPunct="1">
              <a:buNone/>
            </a:pPr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135" y="1193165"/>
            <a:ext cx="756285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Microsoft YaHei" panose="020B0503020204020204" pitchFamily="34" charset="-122"/>
                <a:cs typeface="Arial Rounded MT Bold" panose="020F0704030504030204" charset="0"/>
              </a:rPr>
              <a:t>FROM centos:latest</a:t>
            </a: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  <a:p>
            <a:pPr algn="l">
              <a:lnSpc>
                <a:spcPct val="130000"/>
              </a:lnSpc>
            </a:pP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  <a:p>
            <a:pPr algn="l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Microsoft YaHei" panose="020B0503020204020204" pitchFamily="34" charset="-122"/>
                <a:cs typeface="Arial Rounded MT Bold" panose="020F0704030504030204" charset="0"/>
              </a:rPr>
              <a:t>RUN yum -y install httpd</a:t>
            </a: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  <a:p>
            <a:pPr algn="l">
              <a:lnSpc>
                <a:spcPct val="130000"/>
              </a:lnSpc>
            </a:pP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  <a:p>
            <a:pPr algn="l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Microsoft YaHei" panose="020B0503020204020204" pitchFamily="34" charset="-122"/>
                <a:cs typeface="Arial Rounded MT Bold" panose="020F0704030504030204" charset="0"/>
              </a:rPr>
              <a:t>ENTRYPOINT ["/usr/sbin/httpd", "-D", "FOREGROUND"]</a:t>
            </a: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  <a:p>
            <a:pPr algn="l">
              <a:lnSpc>
                <a:spcPct val="130000"/>
              </a:lnSpc>
            </a:pP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  <a:p>
            <a:pPr algn="l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Microsoft YaHei" panose="020B0503020204020204" pitchFamily="34" charset="-122"/>
                <a:cs typeface="Arial Rounded MT Bold" panose="020F0704030504030204" charset="0"/>
              </a:rPr>
              <a:t>EXPOSE 80</a:t>
            </a:r>
            <a:endParaRPr lang="pt-BR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25" y="4281805"/>
            <a:ext cx="8160385" cy="570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pt-BR" altLang="en-US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en-US" altLang="pt-BR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</a:t>
            </a:r>
            <a:r>
              <a:rPr lang="en-US" altLang="en-US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image </a:t>
            </a:r>
            <a:r>
              <a:rPr lang="en-US" altLang="pt-BR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build -t </a:t>
            </a:r>
            <a:r>
              <a:rPr lang="en-US" altLang="en-US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apache</a:t>
            </a:r>
            <a:r>
              <a:rPr lang="pt-BR" altLang="en-US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lmts</a:t>
            </a:r>
            <a:r>
              <a:rPr lang="en-US" altLang="en-US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en-US" altLang="pt-BR" sz="2400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.</a:t>
            </a:r>
            <a:endParaRPr lang="en-US" altLang="pt-BR" sz="2400" dirty="0" smtClean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" y="5138420"/>
            <a:ext cx="8171815" cy="1167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just" eaLnBrk="1" hangingPunct="1">
              <a:lnSpc>
                <a:spcPct val="110000"/>
              </a:lnSpc>
              <a:spcBef>
                <a:spcPts val="1800"/>
              </a:spcBef>
              <a:buClr>
                <a:srgbClr val="10317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chemeClr val="accent4"/>
                </a:solidFill>
                <a:effectLst/>
                <a:latin typeface="Yu Gothic UI Semibold" panose="020B0700000000000000" charset="-128"/>
                <a:ea typeface="Yu Gothic UI Semibold" panose="020B0700000000000000" charset="-128"/>
                <a:cs typeface="Rockwell" panose="02060603020205020403" charset="0"/>
                <a:sym typeface="+mn-ea"/>
              </a:rPr>
              <a:t>Guia de referência do Dockerfile</a:t>
            </a:r>
            <a:endParaRPr lang="en-US" altLang="en-US" sz="2800" dirty="0">
              <a:solidFill>
                <a:schemeClr val="accent4"/>
              </a:solidFill>
              <a:effectLst/>
              <a:latin typeface="Yu Gothic UI Semibold" panose="020B0700000000000000" charset="-128"/>
              <a:ea typeface="Yu Gothic UI Semibold" panose="020B0700000000000000" charset="-128"/>
              <a:cs typeface="Rockwell" panose="02060603020205020403" charset="0"/>
              <a:sym typeface="+mn-ea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1800"/>
              </a:spcBef>
              <a:buClr>
                <a:srgbClr val="103170"/>
              </a:buClr>
              <a:buSzPct val="70000"/>
              <a:buFont typeface="Wingdings" panose="05000000000000000000" pitchFamily="2" charset="2"/>
            </a:pPr>
            <a:r>
              <a:rPr lang="en-US" altLang="pt-BR" sz="2200" dirty="0" smtClean="0">
                <a:solidFill>
                  <a:schemeClr val="accent4"/>
                </a:solidFill>
                <a:effectLst/>
                <a:latin typeface="Yu Gothic UI Semibold" panose="020B0700000000000000" charset="-128"/>
                <a:ea typeface="Yu Gothic UI Semibold" panose="020B0700000000000000" charset="-128"/>
                <a:cs typeface="Rockwell" panose="02060603020205020403" charset="0"/>
                <a:sym typeface="+mn-ea"/>
              </a:rPr>
              <a:t>https://docs.docker.com/engine/reference/builder/</a:t>
            </a:r>
            <a:r>
              <a:rPr lang="en-US" altLang="pt-BR" sz="2200" b="1" dirty="0">
                <a:solidFill>
                  <a:schemeClr val="accent4"/>
                </a:solidFill>
                <a:effectLst/>
                <a:latin typeface="Yu Gothic UI Semibold" panose="020B0700000000000000" charset="-128"/>
                <a:ea typeface="Yu Gothic UI Semibold" panose="020B0700000000000000" charset="-128"/>
                <a:cs typeface="Rockwell" panose="02060603020205020403" charset="0"/>
                <a:sym typeface="+mn-ea"/>
              </a:rPr>
              <a:t> </a:t>
            </a:r>
            <a:endParaRPr lang="pt-BR" altLang="en-US" sz="2200" dirty="0" smtClean="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582613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sz="36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Exercício</a:t>
            </a:r>
            <a:r>
              <a:rPr lang="pt-BR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br>
              <a:rPr lang="en-US" altLang="en-US" sz="31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</a:br>
            <a:r>
              <a:rPr lang="pt-BR" altLang="en-US" sz="2400" dirty="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Criar imagem utilizando Dockerfile que apresente a página de informação do PHP</a:t>
            </a:r>
            <a:endParaRPr lang="pt-BR" altLang="en-US" sz="2400" dirty="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363" y="1232853"/>
            <a:ext cx="8159750" cy="5773737"/>
          </a:xfrm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o arquivo Dockerfile</a:t>
            </a:r>
            <a:endParaRPr lang="pt-BR" altLang="en-US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 volume que irá armazenar o arquivo index.php</a:t>
            </a:r>
            <a:endParaRPr lang="pt-BR" altLang="en-US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o arquivo index.php com o código: &lt;?php phpinfo(); ?&gt;</a:t>
            </a:r>
            <a:endParaRPr lang="pt-BR" altLang="en-US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uma imagem com nome phplmts</a:t>
            </a:r>
            <a:endParaRPr lang="pt-BR" altLang="en-US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um container a partir da imagem phplmts</a:t>
            </a:r>
            <a:endParaRPr lang="pt-BR" altLang="en-US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Teste o app</a:t>
            </a:r>
            <a:endParaRPr lang="pt-BR" altLang="en-US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5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Verificar as páginas 4, 5, 6, 8, 9 e 10 da apostila</a:t>
            </a:r>
            <a:endParaRPr lang="pt-BR" altLang="zh-CN" sz="25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4000">
                <a:latin typeface="Rockwell" panose="02060603020205020403" charset="0"/>
                <a:cs typeface="Rockwell" panose="02060603020205020403" charset="0"/>
                <a:sym typeface="+mn-ea"/>
              </a:rPr>
              <a:t>Docker Compose</a:t>
            </a:r>
            <a:endParaRPr lang="pt-BR" altLang="en-US" sz="400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49655" y="1244600"/>
            <a:ext cx="5060315" cy="3044190"/>
          </a:xfrm>
        </p:spPr>
        <p:txBody>
          <a:bodyPr/>
          <a:p>
            <a:r>
              <a:rPr lang="pt-BR" altLang="en-US" sz="2400"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É o orquestrador de containers da Docker</a:t>
            </a:r>
            <a:endParaRPr lang="pt-BR" altLang="en-US" sz="2400"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r>
              <a:rPr lang="pt-BR" altLang="en-US" sz="2400"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Permite instanciar diversos containers de uma vez</a:t>
            </a:r>
            <a:endParaRPr lang="pt-BR" altLang="en-US" sz="2400"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r>
              <a:rPr lang="pt-BR" altLang="en-US" sz="2400"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É escrito em Ain´t Markup Laguage (YAML)</a:t>
            </a:r>
            <a:endParaRPr lang="pt-BR" altLang="en-US" sz="2400"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r>
              <a:rPr lang="en-US" altLang="pt-BR" sz="2400"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É instalado separadamente</a:t>
            </a:r>
            <a:endParaRPr lang="pt-BR" altLang="en-US" sz="2400"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r>
              <a:rPr lang="en-US" altLang="pt-BR" sz="2200"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Instalação e guia de referência do Docker Compose</a:t>
            </a:r>
            <a:endParaRPr lang="en-US" altLang="pt-BR" sz="2200"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/>
            <a:r>
              <a:rPr lang="en-US" altLang="pt-BR" sz="2130">
                <a:latin typeface="Yu Gothic UI Semibold" panose="020B0700000000000000" charset="-128"/>
                <a:ea typeface="Yu Gothic UI Semibold" panose="020B0700000000000000" charset="-128"/>
                <a:cs typeface="Yu Gothic UI Semibold" panose="020B0700000000000000" charset="-128"/>
              </a:rPr>
              <a:t>  </a:t>
            </a:r>
            <a:endParaRPr lang="en-US" altLang="pt-BR" sz="2130">
              <a:latin typeface="Yu Gothic UI Semibold" panose="020B0700000000000000" charset="-128"/>
              <a:ea typeface="Yu Gothic UI Semibold" panose="020B0700000000000000" charset="-128"/>
              <a:cs typeface="Yu Gothic UI Semibold" panose="020B0700000000000000" charset="-128"/>
            </a:endParaRPr>
          </a:p>
        </p:txBody>
      </p:sp>
      <p:pic>
        <p:nvPicPr>
          <p:cNvPr id="8" name="Espaço Reservado para Conteúdo 7" descr="compos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8150" y="1934210"/>
            <a:ext cx="1983105" cy="251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3790" y="6231890"/>
            <a:ext cx="7657465" cy="4914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4"/>
                </a:solidFill>
                <a:effectLst/>
                <a:latin typeface="Rockwell" panose="02060603020205020403" charset="0"/>
                <a:ea typeface="Microsoft YaHei" panose="020B0503020204020204" pitchFamily="34" charset="-122"/>
                <a:cs typeface="Rockwell" panose="02060603020205020403" charset="0"/>
              </a:rPr>
              <a:t>https://docs.docker.com/compose/compose-file/</a:t>
            </a:r>
            <a:endParaRPr lang="pt-BR" altLang="en-US" sz="2000" dirty="0" smtClean="0">
              <a:solidFill>
                <a:schemeClr val="accent4"/>
              </a:solidFill>
              <a:effectLst/>
              <a:latin typeface="Rockwell" panose="02060603020205020403" charset="0"/>
              <a:ea typeface="Microsoft YaHei" panose="020B0503020204020204" pitchFamily="34" charset="-122"/>
              <a:cs typeface="Rockwell" panose="02060603020205020403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455" y="5858510"/>
            <a:ext cx="7656830" cy="4914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30000"/>
              </a:lnSpc>
            </a:pPr>
            <a:r>
              <a:rPr lang="pt-BR" altLang="en-US" sz="2000" dirty="0" smtClean="0">
                <a:solidFill>
                  <a:schemeClr val="accent4"/>
                </a:solidFill>
                <a:effectLst/>
                <a:latin typeface="Rockwell" panose="02060603020205020403" charset="0"/>
                <a:ea typeface="Microsoft YaHei" panose="020B0503020204020204" pitchFamily="34" charset="-122"/>
                <a:cs typeface="Rockwell" panose="02060603020205020403" charset="0"/>
              </a:rPr>
              <a:t>https://docs.docker.com/compose/install/#install-compose</a:t>
            </a:r>
            <a:endParaRPr lang="pt-BR" altLang="en-US" sz="2000" dirty="0" smtClean="0">
              <a:solidFill>
                <a:schemeClr val="accent4"/>
              </a:solidFill>
              <a:effectLst/>
              <a:latin typeface="Rockwell" panose="02060603020205020403" charset="0"/>
              <a:ea typeface="Microsoft YaHei" panose="020B0503020204020204" pitchFamily="34" charset="-122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Docker</a:t>
            </a:r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-Compose</a:t>
            </a:r>
            <a:endParaRPr lang="en-US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Principais opções do arquivo docker-compose.yml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pPr eaLnBrk="1" hangingPunct="1"/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Verificar a página 10 da apostila 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1372235" y="2362200"/>
          <a:ext cx="640016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docker-compose.yml</a:t>
                      </a:r>
                      <a:endParaRPr lang="pt-BR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version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links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services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volumes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image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expose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build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restart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container_name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network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labels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800">
                          <a:sym typeface="+mn-ea"/>
                        </a:rPr>
                        <a:t>ports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enviroment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4000">
                <a:latin typeface="Rockwell" panose="02060603020205020403" charset="0"/>
                <a:cs typeface="Rockwell" panose="02060603020205020403" charset="0"/>
              </a:rPr>
              <a:t>Docker Compose</a:t>
            </a:r>
            <a:endParaRPr lang="pt-BR" altLang="en-US" sz="400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1232535" y="763270"/>
            <a:ext cx="6226810" cy="5708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pt-BR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Microsoft YaHei" panose="020B0503020204020204" pitchFamily="34" charset="-122"/>
                <a:cs typeface="Arial Rounded MT Bold" panose="020F0704030504030204" charset="0"/>
              </a:rPr>
              <a:t>Exemplo do arquivo docker-compose.yml</a:t>
            </a:r>
            <a:endParaRPr lang="pt-BR" altLang="en-US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</p:txBody>
      </p:sp>
      <p:pic>
        <p:nvPicPr>
          <p:cNvPr id="4" name="Espaço Reservado para Conteúdo 3" descr="docker-compo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3235" y="1422400"/>
            <a:ext cx="5186045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altLang="en-US" sz="2800" dirty="0">
                <a:latin typeface="Arial Rounded MT Bold" panose="020F0704030504030204" charset="0"/>
                <a:cs typeface="Arial Rounded MT Bold" panose="020F0704030504030204" charset="0"/>
              </a:rPr>
              <a:t>Exercício</a:t>
            </a:r>
            <a:b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pt-BR" altLang="en-US" sz="2400" dirty="0">
                <a:latin typeface="Arial Rounded MT Bold" panose="020F0704030504030204" charset="0"/>
                <a:cs typeface="Arial Rounded MT Bold" panose="020F0704030504030204" charset="0"/>
              </a:rPr>
              <a:t>Orquestrar ambiente CMS Drupal</a:t>
            </a:r>
            <a:endParaRPr lang="pt-BR" altLang="en-US" sz="24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14350" indent="-514350" eaLnBrk="1" hangingPunct="1">
              <a:buAutoNum type="arabicPeriod"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Crie o arquivo docker-compose.yml com os serviços Drupal, Mysql e Portainer.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Verifique o consumo de recursos dos serviços criados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marL="514350" indent="-514350" eaLnBrk="1" hangingPunct="1">
              <a:buAutoNum type="arabicPeriod"/>
            </a:pP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Remova os contêineres, rede e volumes criados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Verificar as páginas 5,10,11 e 12 da apostila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Motivação</a:t>
            </a:r>
            <a:endParaRPr lang="en-US" altLang="pt-BR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Padronização</a:t>
            </a:r>
            <a:endParaRPr lang="en-US" altLang="pt-BR" sz="32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Portabilidade</a:t>
            </a:r>
            <a:endParaRPr lang="en-US" altLang="pt-BR" sz="32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Escalabilidade</a:t>
            </a:r>
            <a:endParaRPr lang="en-US" altLang="pt-BR" sz="32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Agilidade</a:t>
            </a:r>
            <a:endParaRPr lang="en-US" altLang="en-US" sz="32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Economia de recursos</a:t>
            </a:r>
            <a:endParaRPr lang="pt-BR" altLang="zh-CN" sz="32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pt-BR" altLang="zh-CN" sz="32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Portainer</a:t>
            </a:r>
            <a:endParaRPr lang="pt-BR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7" name="Espaço Reservado para Conteúdo 6" descr="portainer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880" y="1359535"/>
            <a:ext cx="8067675" cy="495300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800100" y="780415"/>
            <a:ext cx="755078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pt-BR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ea typeface="Microsoft YaHei" panose="020B0503020204020204" pitchFamily="34" charset="-122"/>
                <a:cs typeface="Arial Rounded MT Bold" panose="020F0704030504030204" charset="0"/>
              </a:rPr>
              <a:t>Rodando o portainer utilizando o docker-compose</a:t>
            </a:r>
            <a:endParaRPr lang="pt-BR" altLang="en-US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ea typeface="Microsoft YaHei" panose="020B0503020204020204" pitchFamily="34" charset="-122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pt-BR" altLang="en-US" sz="4000" dirty="0">
                <a:latin typeface="Arial Rounded MT Bold" panose="020F0704030504030204" charset="0"/>
                <a:cs typeface="Arial Rounded MT Bold" panose="020F0704030504030204" charset="0"/>
              </a:rPr>
              <a:t>Futuro</a:t>
            </a:r>
            <a:endParaRPr lang="pt-BR" altLang="en-US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Aprimorar os estudos sobre o Docker, Docker-Compose e Dockerfile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Praticar Docker no lab, endereço: https://labs.play-with-docker.com/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Estudar Cluster Docker utilizando Swarm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Estudar Cluster Docker utilizando Kubernetes </a:t>
            </a:r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 sz="4000">
                <a:latin typeface="Rockwell" panose="02060603020205020403" charset="0"/>
                <a:cs typeface="Rockwell" panose="02060603020205020403" charset="0"/>
              </a:rPr>
              <a:t>Docker</a:t>
            </a:r>
            <a:endParaRPr lang="en-US" altLang="pt-BR" sz="400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4" name="Content Placeholder 3" descr="pergun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2870" y="1888490"/>
            <a:ext cx="3858260" cy="3844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1125" y="5822950"/>
            <a:ext cx="6823710" cy="13709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30000"/>
              </a:lnSpc>
            </a:pPr>
            <a:r>
              <a:rPr lang="en-US" altLang="en-US" sz="3200" b="1" dirty="0">
                <a:solidFill>
                  <a:schemeClr val="accent4"/>
                </a:solidFill>
                <a:effectLst/>
                <a:latin typeface="Rockwell" panose="02060603020205020403" charset="0"/>
                <a:cs typeface="Rockwell" panose="02060603020205020403" charset="0"/>
                <a:sym typeface="+mn-ea"/>
              </a:rPr>
              <a:t>Perguntas ???</a:t>
            </a:r>
            <a:endParaRPr lang="en-US" altLang="en-US" sz="3200" b="1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>
              <a:lnSpc>
                <a:spcPct val="130000"/>
              </a:lnSpc>
            </a:pPr>
            <a:endParaRPr lang="en-US" altLang="en-US" sz="3200" b="1" dirty="0" smtClean="0">
              <a:solidFill>
                <a:schemeClr val="accent4"/>
              </a:solidFill>
              <a:effectLst/>
              <a:latin typeface="Rockwell" panose="02060603020205020403" charset="0"/>
              <a:ea typeface="Microsoft YaHei" panose="020B0503020204020204" pitchFamily="34" charset="-122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Docker</a:t>
            </a:r>
            <a:endParaRPr lang="pt-BR" altLang="zh-CN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É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uma tecnologia 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desenvolvida para tornar fácil a criação, deploy, e a execução de aplicações fazendo o uso de containers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Criado por Solomon Hykes em 2013 e 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atualmente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mantido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pela </a:t>
            </a:r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Docker Inc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Pode ser usado por desenvolvedores e administradores de sistemas para 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facilitar e agilizar a 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execu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ção de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aplicações</a:t>
            </a:r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.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Docker</a:t>
            </a:r>
            <a:endParaRPr lang="pt-BR" altLang="zh-CN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Com o D</a:t>
            </a:r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ocker</a:t>
            </a:r>
            <a:r>
              <a:rPr lang="pt-BR" altLang="zh-CN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, é possível lidar com os containers como se fossem máquinas virtuais modulares e extremamente leves.</a:t>
            </a:r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Pode ser utilizado em diversos sistemas operacionais: Linux, Windows, MacOS, Cloud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pt-BR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Para instalar no Linux</a:t>
            </a:r>
            <a:endParaRPr lang="en-US" altLang="pt-BR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en-US" altLang="pt-BR" sz="2485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wget -qO- https://get.docker.com/ | sh </a:t>
            </a:r>
            <a:endParaRPr lang="en-US" altLang="pt-BR" sz="248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Documentação sobre a instalação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r>
              <a:rPr lang="pt-BR" altLang="en-US" sz="2205" dirty="0" smtClean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  <a:sym typeface="+mn-ea"/>
              </a:rPr>
              <a:t>https://docs.docker.com/install/</a:t>
            </a:r>
            <a:endParaRPr lang="en-US" altLang="pt-BR" sz="2205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lvl="1" eaLnBrk="1" hangingPunct="1"/>
            <a:endParaRPr lang="pt-BR" altLang="zh-CN" sz="2205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  <a:sym typeface="+mn-ea"/>
              </a:rPr>
              <a:t>Docker</a:t>
            </a:r>
            <a:endParaRPr lang="pt-BR" altLang="zh-CN" sz="4000" dirty="0"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280" y="906145"/>
            <a:ext cx="822960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  <a:buFont typeface="Arial" panose="020B0604020202020204" pitchFamily="34" charset="0"/>
            </a:pPr>
            <a:r>
              <a:rPr lang="en-US" altLang="pt-BR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Rockwell" panose="02060603020205020403" charset="0"/>
              </a:rPr>
              <a:t>Conteinerização X Virtualização</a:t>
            </a:r>
            <a:endParaRPr lang="en-US" altLang="pt-BR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Rockwell" panose="02060603020205020403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1884045"/>
            <a:ext cx="9043035" cy="410146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Rockwell" panose="02060603020205020403" charset="0"/>
                <a:cs typeface="Rockwell" panose="02060603020205020403" charset="0"/>
              </a:rPr>
              <a:t>Docker</a:t>
            </a:r>
            <a:endParaRPr lang="pt-BR" altLang="zh-CN" sz="4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sz="32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Principais componentes</a:t>
            </a:r>
            <a:endParaRPr lang="en-US" sz="2800" dirty="0">
              <a:solidFill>
                <a:schemeClr val="accent4"/>
              </a:solidFill>
              <a:effectLst/>
              <a:latin typeface="Yu Gothic UI Semibold" panose="020B0700000000000000" charset="-128"/>
              <a:ea typeface="Yu Gothic UI Semibold" panose="020B0700000000000000" charset="-128"/>
              <a:cs typeface="Rockwell" panose="02060603020205020403" charset="0"/>
            </a:endParaRPr>
          </a:p>
          <a:p>
            <a:pPr lvl="1" eaLnBrk="1" hangingPunct="1"/>
            <a:endParaRPr lang="pt-BR" altLang="zh-CN" sz="2485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Rockwell" panose="02060603020205020403" charset="0"/>
              <a:cs typeface="Rockwell" panose="02060603020205020403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88315" y="1573530"/>
          <a:ext cx="7809230" cy="498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pt-BR" sz="4000" dirty="0">
                <a:latin typeface="Arial Rounded MT Bold" panose="020F0704030504030204" charset="0"/>
                <a:cs typeface="Arial Rounded MT Bold" panose="020F0704030504030204" charset="0"/>
              </a:rPr>
              <a:t>Certificação</a:t>
            </a:r>
            <a:endParaRPr lang="en-US" altLang="pt-BR" sz="4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São 55 questões de multipla escolha em 90 minutos de prova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Necessário ter um computador com </a:t>
            </a:r>
            <a:r>
              <a:rPr 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Windows </a:t>
            </a: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ou</a:t>
            </a:r>
            <a:r>
              <a:rPr 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 </a:t>
            </a:r>
            <a:r>
              <a:rPr lang="pt-BR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IOS</a:t>
            </a:r>
            <a:endParaRPr lang="pt-BR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Prova em inglês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USD $195 ou Euro €175 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4"/>
                </a:solidFill>
                <a:effectLst/>
                <a:latin typeface="Arial Rounded MT Bold" panose="020F0704030504030204" charset="0"/>
                <a:ea typeface="Yu Gothic UI Semibold" panose="020B0700000000000000" charset="-128"/>
                <a:cs typeface="Arial Rounded MT Bold" panose="020F0704030504030204" charset="0"/>
              </a:rPr>
              <a:t>Resultados liberados imediatamente</a:t>
            </a:r>
            <a:endParaRPr lang="en-US" altLang="en-US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  <a:p>
            <a:pPr eaLnBrk="1" hangingPunct="1"/>
            <a:endParaRPr lang="pt-BR" altLang="zh-CN" sz="2800" dirty="0">
              <a:solidFill>
                <a:schemeClr val="accent4"/>
              </a:solidFill>
              <a:effectLst/>
              <a:latin typeface="Arial Rounded MT Bold" panose="020F0704030504030204" charset="0"/>
              <a:ea typeface="Yu Gothic UI Semibold" panose="020B0700000000000000" charset="-128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8470</Words>
  <Application>WPS Presentation</Application>
  <PresentationFormat>On-screen Show (4:3)</PresentationFormat>
  <Paragraphs>442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</vt:lpstr>
      <vt:lpstr>SimSun</vt:lpstr>
      <vt:lpstr>Wingdings</vt:lpstr>
      <vt:lpstr>Calibri</vt:lpstr>
      <vt:lpstr>幼圆</vt:lpstr>
      <vt:lpstr>Microsoft YaHei</vt:lpstr>
      <vt:lpstr>Arial Black</vt:lpstr>
      <vt:lpstr>Rockwell</vt:lpstr>
      <vt:lpstr>方正舒体</vt:lpstr>
      <vt:lpstr>Arial Rounded MT Bold</vt:lpstr>
      <vt:lpstr>Yu Gothic UI Semibold</vt:lpstr>
      <vt:lpstr>Gill Sans MT</vt:lpstr>
      <vt:lpstr/>
      <vt:lpstr>Arial Unicode MS</vt:lpstr>
      <vt:lpstr>Wingdings</vt:lpstr>
      <vt:lpstr>Liberation Mono</vt:lpstr>
      <vt:lpstr>A000120140530A14PPBG</vt:lpstr>
      <vt:lpstr>Docker </vt:lpstr>
      <vt:lpstr>Sobre</vt:lpstr>
      <vt:lpstr>Agenda - Dia 1</vt:lpstr>
      <vt:lpstr>Motivação</vt:lpstr>
      <vt:lpstr>Docker</vt:lpstr>
      <vt:lpstr>Docker</vt:lpstr>
      <vt:lpstr>Docker</vt:lpstr>
      <vt:lpstr>Docker</vt:lpstr>
      <vt:lpstr>Certificação</vt:lpstr>
      <vt:lpstr>Imagem</vt:lpstr>
      <vt:lpstr>Imagem</vt:lpstr>
      <vt:lpstr>Docker Hub</vt:lpstr>
      <vt:lpstr>Docker Hub </vt:lpstr>
      <vt:lpstr>Contêineres</vt:lpstr>
      <vt:lpstr>Contêineres</vt:lpstr>
      <vt:lpstr>Docker CLI</vt:lpstr>
      <vt:lpstr>Exercício 1 Instalando Docker e Docker-Compose</vt:lpstr>
      <vt:lpstr>Exercício 2 Executando o primeiro container</vt:lpstr>
      <vt:lpstr>Exercício  Criar imagem a partir de um container</vt:lpstr>
      <vt:lpstr>Docker Network</vt:lpstr>
      <vt:lpstr>Docker Network</vt:lpstr>
      <vt:lpstr>Docker Network</vt:lpstr>
      <vt:lpstr>Exercício  Acessar o serviço apache</vt:lpstr>
      <vt:lpstr>Docker Volumes</vt:lpstr>
      <vt:lpstr>Docker Volumes</vt:lpstr>
      <vt:lpstr>Docker Volumes</vt:lpstr>
      <vt:lpstr>Exercício  Acessar o serviço apache</vt:lpstr>
      <vt:lpstr>Exercício  Criar Volume</vt:lpstr>
      <vt:lpstr>Exercício  Criar Volume</vt:lpstr>
      <vt:lpstr>Dockerfile</vt:lpstr>
      <vt:lpstr>Portainer</vt:lpstr>
      <vt:lpstr>Portainer</vt:lpstr>
      <vt:lpstr>Dockerfile</vt:lpstr>
      <vt:lpstr>Dockerfile</vt:lpstr>
      <vt:lpstr>Exercício  Criar imagem utilizando Dockerfile que apresente a página de informação do PHP</vt:lpstr>
      <vt:lpstr>Docker Compose</vt:lpstr>
      <vt:lpstr>Docker-Compose</vt:lpstr>
      <vt:lpstr>Docker Compose</vt:lpstr>
      <vt:lpstr>Exercício</vt:lpstr>
      <vt:lpstr>Portainer</vt:lpstr>
      <vt:lpstr>Dockerfile</vt:lpstr>
      <vt:lpstr>Docker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Vamberto Rocha Jr</cp:lastModifiedBy>
  <cp:revision>171</cp:revision>
  <dcterms:created xsi:type="dcterms:W3CDTF">2018-11-20T23:44:00Z</dcterms:created>
  <dcterms:modified xsi:type="dcterms:W3CDTF">2019-11-22T19:11:32Z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À¶É«ìÅÀö±³¾°_A000120140530A14PPBG</vt:lpwstr>
  </property>
  <property fmtid="{D5CDD505-2E9C-101B-9397-08002B2CF9AE}" pid="4" name="关键字">
    <vt:lpwstr>ìÅÀö¶à²Ê ÉÌÒµ¿Æ¼¼ 4:3 À¶ À¶É« ìÅÀö ¿Æ¼¼ ¼ò½à V1 ¶àÉ«</vt:lpwstr>
  </property>
  <property fmtid="{D5CDD505-2E9C-101B-9397-08002B2CF9AE}" pid="5" name="KSOProductBuildVer">
    <vt:lpwstr>1046-11.2.0.9052</vt:lpwstr>
  </property>
</Properties>
</file>