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6"/>
  </p:notesMasterIdLst>
  <p:handoutMasterIdLst>
    <p:handoutMasterId r:id="rId17"/>
  </p:handoutMasterIdLst>
  <p:sldIdLst>
    <p:sldId id="383" r:id="rId3"/>
    <p:sldId id="460" r:id="rId4"/>
    <p:sldId id="488" r:id="rId5"/>
    <p:sldId id="489" r:id="rId6"/>
    <p:sldId id="490" r:id="rId7"/>
    <p:sldId id="480" r:id="rId8"/>
    <p:sldId id="485" r:id="rId9"/>
    <p:sldId id="481" r:id="rId10"/>
    <p:sldId id="482" r:id="rId11"/>
    <p:sldId id="483" r:id="rId12"/>
    <p:sldId id="477" r:id="rId13"/>
    <p:sldId id="486" r:id="rId14"/>
    <p:sldId id="4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ppusamy, Sampathkumar (Cognizant)" initials="KS(" lastIdx="1" clrIdx="0">
    <p:extLst>
      <p:ext uri="{19B8F6BF-5375-455C-9EA6-DF929625EA0E}">
        <p15:presenceInfo xmlns:p15="http://schemas.microsoft.com/office/powerpoint/2012/main" userId="S-1-5-21-1178368992-402679808-390482200-698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EDED"/>
    <a:srgbClr val="F8F8F8"/>
    <a:srgbClr val="72CDF4"/>
    <a:srgbClr val="FF9900"/>
    <a:srgbClr val="F49D00"/>
    <a:srgbClr val="C4BD97"/>
    <a:srgbClr val="004B87"/>
    <a:srgbClr val="4D4D4D"/>
    <a:srgbClr val="00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533" autoAdjust="0"/>
  </p:normalViewPr>
  <p:slideViewPr>
    <p:cSldViewPr snapToGrid="0">
      <p:cViewPr varScale="1">
        <p:scale>
          <a:sx n="65" d="100"/>
          <a:sy n="65" d="100"/>
        </p:scale>
        <p:origin x="84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36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35D26-9591-4894-B5DD-BD2691B68A7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8180CD-6EEC-4F30-A792-D3E307971BF6}">
      <dgm:prSet phldrT="[Text]" custT="1"/>
      <dgm:spPr/>
      <dgm:t>
        <a:bodyPr/>
        <a:lstStyle/>
        <a:p>
          <a:r>
            <a:rPr lang="en-US" sz="1800" dirty="0" smtClean="0"/>
            <a:t>Pre-Assessment</a:t>
          </a:r>
          <a:endParaRPr lang="en-US" sz="1800" dirty="0"/>
        </a:p>
      </dgm:t>
    </dgm:pt>
    <dgm:pt modelId="{1B98529E-2E70-43E1-A8A1-94964AEA7F65}" type="parTrans" cxnId="{456272C3-D7D5-4E9C-BDC1-AF55267DDC96}">
      <dgm:prSet/>
      <dgm:spPr/>
      <dgm:t>
        <a:bodyPr/>
        <a:lstStyle/>
        <a:p>
          <a:endParaRPr lang="en-US" sz="2400"/>
        </a:p>
      </dgm:t>
    </dgm:pt>
    <dgm:pt modelId="{5D519AA4-1F80-4F53-AEF6-221F4BAEB21C}" type="sibTrans" cxnId="{456272C3-D7D5-4E9C-BDC1-AF55267DDC96}">
      <dgm:prSet/>
      <dgm:spPr/>
      <dgm:t>
        <a:bodyPr/>
        <a:lstStyle/>
        <a:p>
          <a:endParaRPr lang="en-US" sz="2400"/>
        </a:p>
      </dgm:t>
    </dgm:pt>
    <dgm:pt modelId="{100563D6-530A-4994-9020-875BBE103C2D}">
      <dgm:prSet phldrT="[Text]" custT="1"/>
      <dgm:spPr/>
      <dgm:t>
        <a:bodyPr/>
        <a:lstStyle/>
        <a:p>
          <a:r>
            <a:rPr lang="en-US" sz="1800" dirty="0" smtClean="0"/>
            <a:t>Learning by Action Learning Project (ALP)</a:t>
          </a:r>
          <a:endParaRPr lang="en-US" sz="1800" dirty="0"/>
        </a:p>
      </dgm:t>
    </dgm:pt>
    <dgm:pt modelId="{7F56EB78-FE2E-485A-81A7-EA319E77DE69}" type="parTrans" cxnId="{C40045A3-B332-4B2F-90C7-2854639A5750}">
      <dgm:prSet/>
      <dgm:spPr/>
      <dgm:t>
        <a:bodyPr/>
        <a:lstStyle/>
        <a:p>
          <a:endParaRPr lang="en-US" sz="2400"/>
        </a:p>
      </dgm:t>
    </dgm:pt>
    <dgm:pt modelId="{AA77E999-36E1-40C5-AA40-0D7FD1B1EF1D}" type="sibTrans" cxnId="{C40045A3-B332-4B2F-90C7-2854639A5750}">
      <dgm:prSet/>
      <dgm:spPr/>
      <dgm:t>
        <a:bodyPr/>
        <a:lstStyle/>
        <a:p>
          <a:endParaRPr lang="en-US" sz="2400"/>
        </a:p>
      </dgm:t>
    </dgm:pt>
    <dgm:pt modelId="{A0B28501-A8AA-4E82-9282-575F0091A0C5}">
      <dgm:prSet phldrT="[Text]" custT="1"/>
      <dgm:spPr/>
      <dgm:t>
        <a:bodyPr/>
        <a:lstStyle/>
        <a:p>
          <a:r>
            <a:rPr lang="en-US" sz="1800" dirty="0" smtClean="0"/>
            <a:t>Exit Assessment</a:t>
          </a:r>
          <a:endParaRPr lang="en-US" sz="1800" dirty="0"/>
        </a:p>
      </dgm:t>
    </dgm:pt>
    <dgm:pt modelId="{C4D6B4DA-4275-4A96-BE8B-4648858FFD15}" type="parTrans" cxnId="{A8FB1046-A63C-448C-88FD-A0C5A7A4CF17}">
      <dgm:prSet/>
      <dgm:spPr/>
      <dgm:t>
        <a:bodyPr/>
        <a:lstStyle/>
        <a:p>
          <a:endParaRPr lang="en-US" sz="2400"/>
        </a:p>
      </dgm:t>
    </dgm:pt>
    <dgm:pt modelId="{A886C737-15AA-4ECA-B7EC-79B93096A697}" type="sibTrans" cxnId="{A8FB1046-A63C-448C-88FD-A0C5A7A4CF17}">
      <dgm:prSet/>
      <dgm:spPr/>
      <dgm:t>
        <a:bodyPr/>
        <a:lstStyle/>
        <a:p>
          <a:endParaRPr lang="en-US" sz="2400"/>
        </a:p>
      </dgm:t>
    </dgm:pt>
    <dgm:pt modelId="{48A8EC61-A05C-406D-97D0-56CEE36350AC}">
      <dgm:prSet phldrT="[Text]" custT="1"/>
      <dgm:spPr/>
      <dgm:t>
        <a:bodyPr/>
        <a:lstStyle/>
        <a:p>
          <a:r>
            <a:rPr lang="en-US" sz="1800" dirty="0" smtClean="0"/>
            <a:t>Daily Code Gym</a:t>
          </a:r>
          <a:endParaRPr lang="en-US" sz="1800" dirty="0"/>
        </a:p>
      </dgm:t>
    </dgm:pt>
    <dgm:pt modelId="{2D82BF4A-DCA1-445B-A807-DF75354A999E}" type="parTrans" cxnId="{7EF7CE28-6A4A-4DA6-9C7B-1976E65FAA63}">
      <dgm:prSet/>
      <dgm:spPr/>
      <dgm:t>
        <a:bodyPr/>
        <a:lstStyle/>
        <a:p>
          <a:endParaRPr lang="en-US" sz="2400"/>
        </a:p>
      </dgm:t>
    </dgm:pt>
    <dgm:pt modelId="{6F8D7C92-9250-4C49-B1A7-FED999B53785}" type="sibTrans" cxnId="{7EF7CE28-6A4A-4DA6-9C7B-1976E65FAA63}">
      <dgm:prSet/>
      <dgm:spPr/>
      <dgm:t>
        <a:bodyPr/>
        <a:lstStyle/>
        <a:p>
          <a:endParaRPr lang="en-US" sz="2400"/>
        </a:p>
      </dgm:t>
    </dgm:pt>
    <dgm:pt modelId="{059FB8B2-41A7-456C-A414-9BF4A486BD19}">
      <dgm:prSet phldrT="[Text]" custT="1"/>
      <dgm:spPr/>
      <dgm:t>
        <a:bodyPr/>
        <a:lstStyle/>
        <a:p>
          <a:r>
            <a:rPr lang="en-US" sz="1400" dirty="0" smtClean="0"/>
            <a:t>Identify associate current skill level and form groups based on their competency levels to plan for the training sessions and fast tracking high performers</a:t>
          </a:r>
          <a:endParaRPr lang="en-US" sz="1400" dirty="0"/>
        </a:p>
      </dgm:t>
    </dgm:pt>
    <dgm:pt modelId="{576B00CB-FD24-4230-B45D-378D0E16B1CA}" type="parTrans" cxnId="{01513226-72E3-4E8D-A611-B097CDB9A583}">
      <dgm:prSet/>
      <dgm:spPr/>
      <dgm:t>
        <a:bodyPr/>
        <a:lstStyle/>
        <a:p>
          <a:endParaRPr lang="en-US" sz="2400"/>
        </a:p>
      </dgm:t>
    </dgm:pt>
    <dgm:pt modelId="{39DBE0FC-FD2E-40E5-A366-0197B40F67E5}" type="sibTrans" cxnId="{01513226-72E3-4E8D-A611-B097CDB9A583}">
      <dgm:prSet/>
      <dgm:spPr/>
      <dgm:t>
        <a:bodyPr/>
        <a:lstStyle/>
        <a:p>
          <a:endParaRPr lang="en-US" sz="2400"/>
        </a:p>
      </dgm:t>
    </dgm:pt>
    <dgm:pt modelId="{E29B4669-5935-49B2-811C-1CBE24EE9BB9}">
      <dgm:prSet phldrT="[Text]" custT="1"/>
      <dgm:spPr/>
      <dgm:t>
        <a:bodyPr/>
        <a:lstStyle/>
        <a:p>
          <a:r>
            <a:rPr lang="en-US" sz="1400" dirty="0" smtClean="0"/>
            <a:t>Develop project with minimum FSD skills which will enable associates to upskill adjacent skills in the respective technology areas</a:t>
          </a:r>
          <a:endParaRPr lang="en-US" sz="1400" dirty="0"/>
        </a:p>
      </dgm:t>
    </dgm:pt>
    <dgm:pt modelId="{99E9D032-FDFE-454D-90F3-AC3E294C27CD}" type="parTrans" cxnId="{C23D35EB-61EF-4B39-A6F5-9FCB1246CE29}">
      <dgm:prSet/>
      <dgm:spPr/>
      <dgm:t>
        <a:bodyPr/>
        <a:lstStyle/>
        <a:p>
          <a:endParaRPr lang="en-US" sz="2400"/>
        </a:p>
      </dgm:t>
    </dgm:pt>
    <dgm:pt modelId="{09A7C973-8275-400F-92AF-CD56F378BE11}" type="sibTrans" cxnId="{C23D35EB-61EF-4B39-A6F5-9FCB1246CE29}">
      <dgm:prSet/>
      <dgm:spPr/>
      <dgm:t>
        <a:bodyPr/>
        <a:lstStyle/>
        <a:p>
          <a:endParaRPr lang="en-US" sz="2400"/>
        </a:p>
      </dgm:t>
    </dgm:pt>
    <dgm:pt modelId="{13955B5F-B13D-483D-84C5-C2D1616688DF}">
      <dgm:prSet phldrT="[Text]" custT="1"/>
      <dgm:spPr/>
      <dgm:t>
        <a:bodyPr/>
        <a:lstStyle/>
        <a:p>
          <a:r>
            <a:rPr lang="en-US" sz="1400" dirty="0" smtClean="0"/>
            <a:t>Practice coding daily in problem solving model to get fluency in programming and scripting languages</a:t>
          </a:r>
          <a:endParaRPr lang="en-US" sz="1400" dirty="0"/>
        </a:p>
      </dgm:t>
    </dgm:pt>
    <dgm:pt modelId="{5C62FE40-4DC5-4721-B10D-8AB80C6F7262}" type="parTrans" cxnId="{739B279A-7DBD-4613-A3BA-71D7EAF5DA61}">
      <dgm:prSet/>
      <dgm:spPr/>
      <dgm:t>
        <a:bodyPr/>
        <a:lstStyle/>
        <a:p>
          <a:endParaRPr lang="en-US" sz="2400"/>
        </a:p>
      </dgm:t>
    </dgm:pt>
    <dgm:pt modelId="{295BB8C9-8BDB-406E-9403-DE2AB1013027}" type="sibTrans" cxnId="{739B279A-7DBD-4613-A3BA-71D7EAF5DA61}">
      <dgm:prSet/>
      <dgm:spPr/>
      <dgm:t>
        <a:bodyPr/>
        <a:lstStyle/>
        <a:p>
          <a:endParaRPr lang="en-US" sz="2400"/>
        </a:p>
      </dgm:t>
    </dgm:pt>
    <dgm:pt modelId="{567AD79B-541E-4AB4-AF6C-8AE06133C78B}">
      <dgm:prSet custT="1"/>
      <dgm:spPr/>
      <dgm:t>
        <a:bodyPr/>
        <a:lstStyle/>
        <a:p>
          <a:r>
            <a:rPr lang="en-US" sz="1400" dirty="0" smtClean="0"/>
            <a:t>Performance from Action Learning Project will be considered</a:t>
          </a:r>
          <a:endParaRPr lang="en-US" sz="1400" dirty="0"/>
        </a:p>
      </dgm:t>
    </dgm:pt>
    <dgm:pt modelId="{1F346558-8377-4AFD-8FB3-A9CA2291D430}" type="parTrans" cxnId="{44B56708-F1F9-431F-B9D3-1FA811C2D961}">
      <dgm:prSet/>
      <dgm:spPr/>
      <dgm:t>
        <a:bodyPr/>
        <a:lstStyle/>
        <a:p>
          <a:endParaRPr lang="en-US" sz="2400"/>
        </a:p>
      </dgm:t>
    </dgm:pt>
    <dgm:pt modelId="{F3F80983-7C5B-472B-8B78-0C465E6F57BD}" type="sibTrans" cxnId="{44B56708-F1F9-431F-B9D3-1FA811C2D961}">
      <dgm:prSet/>
      <dgm:spPr/>
      <dgm:t>
        <a:bodyPr/>
        <a:lstStyle/>
        <a:p>
          <a:endParaRPr lang="en-US" sz="2400"/>
        </a:p>
      </dgm:t>
    </dgm:pt>
    <dgm:pt modelId="{56B5BDCC-5E0F-4173-9629-9423B3D6F89F}">
      <dgm:prSet custT="1"/>
      <dgm:spPr/>
      <dgm:t>
        <a:bodyPr/>
        <a:lstStyle/>
        <a:p>
          <a:r>
            <a:rPr lang="en-US" sz="1400" dirty="0" smtClean="0"/>
            <a:t>Integrated Assessment (Multi skill assessment, for individuals) and HackerRank/</a:t>
          </a:r>
          <a:r>
            <a:rPr lang="en-US" sz="1400" dirty="0" err="1" smtClean="0"/>
            <a:t>Codility</a:t>
          </a:r>
          <a:r>
            <a:rPr lang="en-US" sz="1400" dirty="0" smtClean="0"/>
            <a:t> assessment</a:t>
          </a:r>
          <a:endParaRPr lang="en-US" sz="1400" dirty="0"/>
        </a:p>
      </dgm:t>
    </dgm:pt>
    <dgm:pt modelId="{1DF939B6-1D57-448B-9031-FCDA2B56C34D}" type="parTrans" cxnId="{8ED8CEC9-DFB4-4B07-AECF-452F067DC195}">
      <dgm:prSet/>
      <dgm:spPr/>
      <dgm:t>
        <a:bodyPr/>
        <a:lstStyle/>
        <a:p>
          <a:endParaRPr lang="en-US" sz="2400"/>
        </a:p>
      </dgm:t>
    </dgm:pt>
    <dgm:pt modelId="{EA7C7527-0F16-4774-AF7F-AC266F806470}" type="sibTrans" cxnId="{8ED8CEC9-DFB4-4B07-AECF-452F067DC195}">
      <dgm:prSet/>
      <dgm:spPr/>
      <dgm:t>
        <a:bodyPr/>
        <a:lstStyle/>
        <a:p>
          <a:endParaRPr lang="en-US" sz="2400"/>
        </a:p>
      </dgm:t>
    </dgm:pt>
    <dgm:pt modelId="{F3DEC6C0-43E0-4A2B-8ADC-A0F38C1325FD}">
      <dgm:prSet phldrT="[Text]" custT="1"/>
      <dgm:spPr/>
      <dgm:t>
        <a:bodyPr/>
        <a:lstStyle/>
        <a:p>
          <a:r>
            <a:rPr lang="en-US" sz="1400" dirty="0" smtClean="0"/>
            <a:t>Work as a team and collaborate, associate must work on various skills at different point of time</a:t>
          </a:r>
          <a:endParaRPr lang="en-US" sz="1400" dirty="0"/>
        </a:p>
      </dgm:t>
    </dgm:pt>
    <dgm:pt modelId="{F19EA0B9-93E9-408F-83D6-EC04F16831C3}" type="parTrans" cxnId="{288A7CA2-7C9F-461B-B0CB-608E3252E28B}">
      <dgm:prSet/>
      <dgm:spPr/>
      <dgm:t>
        <a:bodyPr/>
        <a:lstStyle/>
        <a:p>
          <a:endParaRPr lang="en-US" sz="2400"/>
        </a:p>
      </dgm:t>
    </dgm:pt>
    <dgm:pt modelId="{5CBACE1B-4D8A-48A9-854D-F636AE469CB8}" type="sibTrans" cxnId="{288A7CA2-7C9F-461B-B0CB-608E3252E28B}">
      <dgm:prSet/>
      <dgm:spPr/>
      <dgm:t>
        <a:bodyPr/>
        <a:lstStyle/>
        <a:p>
          <a:endParaRPr lang="en-US" sz="2400"/>
        </a:p>
      </dgm:t>
    </dgm:pt>
    <dgm:pt modelId="{7CA18AFE-C579-4B88-B88B-76490142FC77}" type="pres">
      <dgm:prSet presAssocID="{D4E35D26-9591-4894-B5DD-BD2691B68A7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BC64D07-9635-4AE4-9333-B66BE516C539}" type="pres">
      <dgm:prSet presAssocID="{D4E35D26-9591-4894-B5DD-BD2691B68A73}" presName="Name1" presStyleCnt="0"/>
      <dgm:spPr/>
    </dgm:pt>
    <dgm:pt modelId="{83BB3504-A6CE-45C4-B2EA-4A2EA07290DC}" type="pres">
      <dgm:prSet presAssocID="{D4E35D26-9591-4894-B5DD-BD2691B68A73}" presName="cycle" presStyleCnt="0"/>
      <dgm:spPr/>
    </dgm:pt>
    <dgm:pt modelId="{237A1F70-661A-41FA-8AA3-FB732DAB9F1D}" type="pres">
      <dgm:prSet presAssocID="{D4E35D26-9591-4894-B5DD-BD2691B68A73}" presName="srcNode" presStyleLbl="node1" presStyleIdx="0" presStyleCnt="4"/>
      <dgm:spPr/>
    </dgm:pt>
    <dgm:pt modelId="{40E3AE3D-3B05-4C41-9F0B-067839C5134B}" type="pres">
      <dgm:prSet presAssocID="{D4E35D26-9591-4894-B5DD-BD2691B68A73}" presName="conn" presStyleLbl="parChTrans1D2" presStyleIdx="0" presStyleCnt="1"/>
      <dgm:spPr/>
      <dgm:t>
        <a:bodyPr/>
        <a:lstStyle/>
        <a:p>
          <a:endParaRPr lang="en-US"/>
        </a:p>
      </dgm:t>
    </dgm:pt>
    <dgm:pt modelId="{994F9383-62D6-4C7A-A343-6E4A4208732A}" type="pres">
      <dgm:prSet presAssocID="{D4E35D26-9591-4894-B5DD-BD2691B68A73}" presName="extraNode" presStyleLbl="node1" presStyleIdx="0" presStyleCnt="4"/>
      <dgm:spPr/>
    </dgm:pt>
    <dgm:pt modelId="{C9BB90BA-7B18-46A9-8619-9F83C5070706}" type="pres">
      <dgm:prSet presAssocID="{D4E35D26-9591-4894-B5DD-BD2691B68A73}" presName="dstNode" presStyleLbl="node1" presStyleIdx="0" presStyleCnt="4"/>
      <dgm:spPr/>
    </dgm:pt>
    <dgm:pt modelId="{EAC85C3E-C1CF-46E8-90CE-82ADB07EA03A}" type="pres">
      <dgm:prSet presAssocID="{358180CD-6EEC-4F30-A792-D3E307971B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1B7F5-7C0D-4DED-96CA-02B67EE69E40}" type="pres">
      <dgm:prSet presAssocID="{358180CD-6EEC-4F30-A792-D3E307971BF6}" presName="accent_1" presStyleCnt="0"/>
      <dgm:spPr/>
    </dgm:pt>
    <dgm:pt modelId="{6ADB3269-35AB-49CD-A9EC-AB629189638E}" type="pres">
      <dgm:prSet presAssocID="{358180CD-6EEC-4F30-A792-D3E307971BF6}" presName="accentRepeatNode" presStyleLbl="solidFgAcc1" presStyleIdx="0" presStyleCnt="4"/>
      <dgm:spPr/>
    </dgm:pt>
    <dgm:pt modelId="{E4808A81-AF4E-4E87-AC20-9F6EC0288903}" type="pres">
      <dgm:prSet presAssocID="{100563D6-530A-4994-9020-875BBE103C2D}" presName="text_2" presStyleLbl="node1" presStyleIdx="1" presStyleCnt="4" custScaleY="124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A8292-59A3-4101-B3FF-E8C0841A133E}" type="pres">
      <dgm:prSet presAssocID="{100563D6-530A-4994-9020-875BBE103C2D}" presName="accent_2" presStyleCnt="0"/>
      <dgm:spPr/>
    </dgm:pt>
    <dgm:pt modelId="{B5D3E3C5-D1F6-43F4-97BA-546B07FA9D05}" type="pres">
      <dgm:prSet presAssocID="{100563D6-530A-4994-9020-875BBE103C2D}" presName="accentRepeatNode" presStyleLbl="solidFgAcc1" presStyleIdx="1" presStyleCnt="4"/>
      <dgm:spPr/>
    </dgm:pt>
    <dgm:pt modelId="{42EDC082-BBE1-498A-BFB9-5B1932471A1A}" type="pres">
      <dgm:prSet presAssocID="{48A8EC61-A05C-406D-97D0-56CEE36350A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4D976-2651-42C7-BCBC-C43C085C306B}" type="pres">
      <dgm:prSet presAssocID="{48A8EC61-A05C-406D-97D0-56CEE36350AC}" presName="accent_3" presStyleCnt="0"/>
      <dgm:spPr/>
    </dgm:pt>
    <dgm:pt modelId="{425B9750-A195-4FED-B5DC-17FF049E0D2B}" type="pres">
      <dgm:prSet presAssocID="{48A8EC61-A05C-406D-97D0-56CEE36350AC}" presName="accentRepeatNode" presStyleLbl="solidFgAcc1" presStyleIdx="2" presStyleCnt="4"/>
      <dgm:spPr/>
    </dgm:pt>
    <dgm:pt modelId="{C5499D68-D646-4DFB-82A6-691E5101A4AE}" type="pres">
      <dgm:prSet presAssocID="{A0B28501-A8AA-4E82-9282-575F0091A0C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C23F0-6FC7-40AA-BC19-FB0644D92727}" type="pres">
      <dgm:prSet presAssocID="{A0B28501-A8AA-4E82-9282-575F0091A0C5}" presName="accent_4" presStyleCnt="0"/>
      <dgm:spPr/>
    </dgm:pt>
    <dgm:pt modelId="{5CC79181-5486-42FD-878E-1AC05712AE34}" type="pres">
      <dgm:prSet presAssocID="{A0B28501-A8AA-4E82-9282-575F0091A0C5}" presName="accentRepeatNode" presStyleLbl="solidFgAcc1" presStyleIdx="3" presStyleCnt="4"/>
      <dgm:spPr/>
    </dgm:pt>
  </dgm:ptLst>
  <dgm:cxnLst>
    <dgm:cxn modelId="{456272C3-D7D5-4E9C-BDC1-AF55267DDC96}" srcId="{D4E35D26-9591-4894-B5DD-BD2691B68A73}" destId="{358180CD-6EEC-4F30-A792-D3E307971BF6}" srcOrd="0" destOrd="0" parTransId="{1B98529E-2E70-43E1-A8A1-94964AEA7F65}" sibTransId="{5D519AA4-1F80-4F53-AEF6-221F4BAEB21C}"/>
    <dgm:cxn modelId="{9C76C45B-D0FE-4ECA-A2C4-F0DDF7AABE82}" type="presOf" srcId="{13955B5F-B13D-483D-84C5-C2D1616688DF}" destId="{42EDC082-BBE1-498A-BFB9-5B1932471A1A}" srcOrd="0" destOrd="1" presId="urn:microsoft.com/office/officeart/2008/layout/VerticalCurvedList"/>
    <dgm:cxn modelId="{0F964EEC-F31D-4190-B498-952CE0FF83EA}" type="presOf" srcId="{100563D6-530A-4994-9020-875BBE103C2D}" destId="{E4808A81-AF4E-4E87-AC20-9F6EC0288903}" srcOrd="0" destOrd="0" presId="urn:microsoft.com/office/officeart/2008/layout/VerticalCurvedList"/>
    <dgm:cxn modelId="{7EF7CE28-6A4A-4DA6-9C7B-1976E65FAA63}" srcId="{D4E35D26-9591-4894-B5DD-BD2691B68A73}" destId="{48A8EC61-A05C-406D-97D0-56CEE36350AC}" srcOrd="2" destOrd="0" parTransId="{2D82BF4A-DCA1-445B-A807-DF75354A999E}" sibTransId="{6F8D7C92-9250-4C49-B1A7-FED999B53785}"/>
    <dgm:cxn modelId="{C23D35EB-61EF-4B39-A6F5-9FCB1246CE29}" srcId="{100563D6-530A-4994-9020-875BBE103C2D}" destId="{E29B4669-5935-49B2-811C-1CBE24EE9BB9}" srcOrd="0" destOrd="0" parTransId="{99E9D032-FDFE-454D-90F3-AC3E294C27CD}" sibTransId="{09A7C973-8275-400F-92AF-CD56F378BE11}"/>
    <dgm:cxn modelId="{318E83B7-FAD9-4893-9909-97B57C8E9C42}" type="presOf" srcId="{E29B4669-5935-49B2-811C-1CBE24EE9BB9}" destId="{E4808A81-AF4E-4E87-AC20-9F6EC0288903}" srcOrd="0" destOrd="1" presId="urn:microsoft.com/office/officeart/2008/layout/VerticalCurvedList"/>
    <dgm:cxn modelId="{01513226-72E3-4E8D-A611-B097CDB9A583}" srcId="{358180CD-6EEC-4F30-A792-D3E307971BF6}" destId="{059FB8B2-41A7-456C-A414-9BF4A486BD19}" srcOrd="0" destOrd="0" parTransId="{576B00CB-FD24-4230-B45D-378D0E16B1CA}" sibTransId="{39DBE0FC-FD2E-40E5-A366-0197B40F67E5}"/>
    <dgm:cxn modelId="{09CB9964-39B5-4F54-8D49-7AA15866A300}" type="presOf" srcId="{56B5BDCC-5E0F-4173-9629-9423B3D6F89F}" destId="{C5499D68-D646-4DFB-82A6-691E5101A4AE}" srcOrd="0" destOrd="2" presId="urn:microsoft.com/office/officeart/2008/layout/VerticalCurvedList"/>
    <dgm:cxn modelId="{739B279A-7DBD-4613-A3BA-71D7EAF5DA61}" srcId="{48A8EC61-A05C-406D-97D0-56CEE36350AC}" destId="{13955B5F-B13D-483D-84C5-C2D1616688DF}" srcOrd="0" destOrd="0" parTransId="{5C62FE40-4DC5-4721-B10D-8AB80C6F7262}" sibTransId="{295BB8C9-8BDB-406E-9403-DE2AB1013027}"/>
    <dgm:cxn modelId="{0CE8A7AC-351D-43FD-9140-EC2866C256B2}" type="presOf" srcId="{39DBE0FC-FD2E-40E5-A366-0197B40F67E5}" destId="{40E3AE3D-3B05-4C41-9F0B-067839C5134B}" srcOrd="0" destOrd="0" presId="urn:microsoft.com/office/officeart/2008/layout/VerticalCurvedList"/>
    <dgm:cxn modelId="{5F2ED7B0-B85E-4564-BBE4-7DAF4EA21B40}" type="presOf" srcId="{059FB8B2-41A7-456C-A414-9BF4A486BD19}" destId="{EAC85C3E-C1CF-46E8-90CE-82ADB07EA03A}" srcOrd="0" destOrd="1" presId="urn:microsoft.com/office/officeart/2008/layout/VerticalCurvedList"/>
    <dgm:cxn modelId="{A8FB1046-A63C-448C-88FD-A0C5A7A4CF17}" srcId="{D4E35D26-9591-4894-B5DD-BD2691B68A73}" destId="{A0B28501-A8AA-4E82-9282-575F0091A0C5}" srcOrd="3" destOrd="0" parTransId="{C4D6B4DA-4275-4A96-BE8B-4648858FFD15}" sibTransId="{A886C737-15AA-4ECA-B7EC-79B93096A697}"/>
    <dgm:cxn modelId="{C40045A3-B332-4B2F-90C7-2854639A5750}" srcId="{D4E35D26-9591-4894-B5DD-BD2691B68A73}" destId="{100563D6-530A-4994-9020-875BBE103C2D}" srcOrd="1" destOrd="0" parTransId="{7F56EB78-FE2E-485A-81A7-EA319E77DE69}" sibTransId="{AA77E999-36E1-40C5-AA40-0D7FD1B1EF1D}"/>
    <dgm:cxn modelId="{EF0E3AE4-AEC9-4839-AA07-22E0A19589D0}" type="presOf" srcId="{F3DEC6C0-43E0-4A2B-8ADC-A0F38C1325FD}" destId="{E4808A81-AF4E-4E87-AC20-9F6EC0288903}" srcOrd="0" destOrd="2" presId="urn:microsoft.com/office/officeart/2008/layout/VerticalCurvedList"/>
    <dgm:cxn modelId="{288A7CA2-7C9F-461B-B0CB-608E3252E28B}" srcId="{100563D6-530A-4994-9020-875BBE103C2D}" destId="{F3DEC6C0-43E0-4A2B-8ADC-A0F38C1325FD}" srcOrd="1" destOrd="0" parTransId="{F19EA0B9-93E9-408F-83D6-EC04F16831C3}" sibTransId="{5CBACE1B-4D8A-48A9-854D-F636AE469CB8}"/>
    <dgm:cxn modelId="{8ED8CEC9-DFB4-4B07-AECF-452F067DC195}" srcId="{A0B28501-A8AA-4E82-9282-575F0091A0C5}" destId="{56B5BDCC-5E0F-4173-9629-9423B3D6F89F}" srcOrd="1" destOrd="0" parTransId="{1DF939B6-1D57-448B-9031-FCDA2B56C34D}" sibTransId="{EA7C7527-0F16-4774-AF7F-AC266F806470}"/>
    <dgm:cxn modelId="{06698CF6-8936-4247-8EA2-96FB69CF32C6}" type="presOf" srcId="{358180CD-6EEC-4F30-A792-D3E307971BF6}" destId="{EAC85C3E-C1CF-46E8-90CE-82ADB07EA03A}" srcOrd="0" destOrd="0" presId="urn:microsoft.com/office/officeart/2008/layout/VerticalCurvedList"/>
    <dgm:cxn modelId="{6ED27BFE-6897-49E0-BA38-AA770AB8BBFF}" type="presOf" srcId="{D4E35D26-9591-4894-B5DD-BD2691B68A73}" destId="{7CA18AFE-C579-4B88-B88B-76490142FC77}" srcOrd="0" destOrd="0" presId="urn:microsoft.com/office/officeart/2008/layout/VerticalCurvedList"/>
    <dgm:cxn modelId="{999B757D-9A89-487C-9B53-996BFB27A0B4}" type="presOf" srcId="{A0B28501-A8AA-4E82-9282-575F0091A0C5}" destId="{C5499D68-D646-4DFB-82A6-691E5101A4AE}" srcOrd="0" destOrd="0" presId="urn:microsoft.com/office/officeart/2008/layout/VerticalCurvedList"/>
    <dgm:cxn modelId="{44B56708-F1F9-431F-B9D3-1FA811C2D961}" srcId="{A0B28501-A8AA-4E82-9282-575F0091A0C5}" destId="{567AD79B-541E-4AB4-AF6C-8AE06133C78B}" srcOrd="0" destOrd="0" parTransId="{1F346558-8377-4AFD-8FB3-A9CA2291D430}" sibTransId="{F3F80983-7C5B-472B-8B78-0C465E6F57BD}"/>
    <dgm:cxn modelId="{F04D6D67-ABCB-43E0-AE62-CF7BB457D493}" type="presOf" srcId="{567AD79B-541E-4AB4-AF6C-8AE06133C78B}" destId="{C5499D68-D646-4DFB-82A6-691E5101A4AE}" srcOrd="0" destOrd="1" presId="urn:microsoft.com/office/officeart/2008/layout/VerticalCurvedList"/>
    <dgm:cxn modelId="{8B1BDDA7-1CCB-4149-B31A-9DECB8E2478B}" type="presOf" srcId="{48A8EC61-A05C-406D-97D0-56CEE36350AC}" destId="{42EDC082-BBE1-498A-BFB9-5B1932471A1A}" srcOrd="0" destOrd="0" presId="urn:microsoft.com/office/officeart/2008/layout/VerticalCurvedList"/>
    <dgm:cxn modelId="{B163FAFF-83C8-486C-B335-D2BB61B523C5}" type="presParOf" srcId="{7CA18AFE-C579-4B88-B88B-76490142FC77}" destId="{1BC64D07-9635-4AE4-9333-B66BE516C539}" srcOrd="0" destOrd="0" presId="urn:microsoft.com/office/officeart/2008/layout/VerticalCurvedList"/>
    <dgm:cxn modelId="{2274099F-4925-41E7-84FA-5AA70B7A0EE8}" type="presParOf" srcId="{1BC64D07-9635-4AE4-9333-B66BE516C539}" destId="{83BB3504-A6CE-45C4-B2EA-4A2EA07290DC}" srcOrd="0" destOrd="0" presId="urn:microsoft.com/office/officeart/2008/layout/VerticalCurvedList"/>
    <dgm:cxn modelId="{5EFE95EB-043F-48F1-B8AE-53C8BAB8E3C6}" type="presParOf" srcId="{83BB3504-A6CE-45C4-B2EA-4A2EA07290DC}" destId="{237A1F70-661A-41FA-8AA3-FB732DAB9F1D}" srcOrd="0" destOrd="0" presId="urn:microsoft.com/office/officeart/2008/layout/VerticalCurvedList"/>
    <dgm:cxn modelId="{BB47AFB7-D340-4F7D-971B-59B107457D99}" type="presParOf" srcId="{83BB3504-A6CE-45C4-B2EA-4A2EA07290DC}" destId="{40E3AE3D-3B05-4C41-9F0B-067839C5134B}" srcOrd="1" destOrd="0" presId="urn:microsoft.com/office/officeart/2008/layout/VerticalCurvedList"/>
    <dgm:cxn modelId="{78C21DFB-2EB1-4070-8CC4-43F9109E9AB1}" type="presParOf" srcId="{83BB3504-A6CE-45C4-B2EA-4A2EA07290DC}" destId="{994F9383-62D6-4C7A-A343-6E4A4208732A}" srcOrd="2" destOrd="0" presId="urn:microsoft.com/office/officeart/2008/layout/VerticalCurvedList"/>
    <dgm:cxn modelId="{1E0352DD-FCB2-4E89-BE51-4ED62C17D564}" type="presParOf" srcId="{83BB3504-A6CE-45C4-B2EA-4A2EA07290DC}" destId="{C9BB90BA-7B18-46A9-8619-9F83C5070706}" srcOrd="3" destOrd="0" presId="urn:microsoft.com/office/officeart/2008/layout/VerticalCurvedList"/>
    <dgm:cxn modelId="{4B45109D-D98A-4A34-9595-DCE42BC61765}" type="presParOf" srcId="{1BC64D07-9635-4AE4-9333-B66BE516C539}" destId="{EAC85C3E-C1CF-46E8-90CE-82ADB07EA03A}" srcOrd="1" destOrd="0" presId="urn:microsoft.com/office/officeart/2008/layout/VerticalCurvedList"/>
    <dgm:cxn modelId="{69FBA95A-34F3-442D-9D09-2A176ABE5A72}" type="presParOf" srcId="{1BC64D07-9635-4AE4-9333-B66BE516C539}" destId="{0521B7F5-7C0D-4DED-96CA-02B67EE69E40}" srcOrd="2" destOrd="0" presId="urn:microsoft.com/office/officeart/2008/layout/VerticalCurvedList"/>
    <dgm:cxn modelId="{5DFB3B77-B368-43F6-B919-C06074D62308}" type="presParOf" srcId="{0521B7F5-7C0D-4DED-96CA-02B67EE69E40}" destId="{6ADB3269-35AB-49CD-A9EC-AB629189638E}" srcOrd="0" destOrd="0" presId="urn:microsoft.com/office/officeart/2008/layout/VerticalCurvedList"/>
    <dgm:cxn modelId="{258D97BE-0A97-4DAC-AB42-65F35A758369}" type="presParOf" srcId="{1BC64D07-9635-4AE4-9333-B66BE516C539}" destId="{E4808A81-AF4E-4E87-AC20-9F6EC0288903}" srcOrd="3" destOrd="0" presId="urn:microsoft.com/office/officeart/2008/layout/VerticalCurvedList"/>
    <dgm:cxn modelId="{7223BAE4-F739-4CEA-AD18-BF1B7F6834A4}" type="presParOf" srcId="{1BC64D07-9635-4AE4-9333-B66BE516C539}" destId="{CC6A8292-59A3-4101-B3FF-E8C0841A133E}" srcOrd="4" destOrd="0" presId="urn:microsoft.com/office/officeart/2008/layout/VerticalCurvedList"/>
    <dgm:cxn modelId="{1D42E298-3DBE-4A86-A51E-722F703D3939}" type="presParOf" srcId="{CC6A8292-59A3-4101-B3FF-E8C0841A133E}" destId="{B5D3E3C5-D1F6-43F4-97BA-546B07FA9D05}" srcOrd="0" destOrd="0" presId="urn:microsoft.com/office/officeart/2008/layout/VerticalCurvedList"/>
    <dgm:cxn modelId="{C07F37D5-5BC2-4951-8CF9-C8F0D8892221}" type="presParOf" srcId="{1BC64D07-9635-4AE4-9333-B66BE516C539}" destId="{42EDC082-BBE1-498A-BFB9-5B1932471A1A}" srcOrd="5" destOrd="0" presId="urn:microsoft.com/office/officeart/2008/layout/VerticalCurvedList"/>
    <dgm:cxn modelId="{1264D38C-0E9B-4918-A5E1-3447EAF26FD4}" type="presParOf" srcId="{1BC64D07-9635-4AE4-9333-B66BE516C539}" destId="{2D04D976-2651-42C7-BCBC-C43C085C306B}" srcOrd="6" destOrd="0" presId="urn:microsoft.com/office/officeart/2008/layout/VerticalCurvedList"/>
    <dgm:cxn modelId="{0A6143D1-46E1-4B87-AD47-AE4ECB8C304F}" type="presParOf" srcId="{2D04D976-2651-42C7-BCBC-C43C085C306B}" destId="{425B9750-A195-4FED-B5DC-17FF049E0D2B}" srcOrd="0" destOrd="0" presId="urn:microsoft.com/office/officeart/2008/layout/VerticalCurvedList"/>
    <dgm:cxn modelId="{D900ADAB-46B1-49F7-99F9-A8869EEEA5C2}" type="presParOf" srcId="{1BC64D07-9635-4AE4-9333-B66BE516C539}" destId="{C5499D68-D646-4DFB-82A6-691E5101A4AE}" srcOrd="7" destOrd="0" presId="urn:microsoft.com/office/officeart/2008/layout/VerticalCurvedList"/>
    <dgm:cxn modelId="{1156C5D6-6B88-42BA-86AB-6FDE355C4C70}" type="presParOf" srcId="{1BC64D07-9635-4AE4-9333-B66BE516C539}" destId="{685C23F0-6FC7-40AA-BC19-FB0644D92727}" srcOrd="8" destOrd="0" presId="urn:microsoft.com/office/officeart/2008/layout/VerticalCurvedList"/>
    <dgm:cxn modelId="{E512F0F6-8B8E-4FC3-AA16-B0D6C0593244}" type="presParOf" srcId="{685C23F0-6FC7-40AA-BC19-FB0644D92727}" destId="{5CC79181-5486-42FD-878E-1AC05712AE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F7E7AE-5956-4300-8108-254CD9F48A25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606F1B-8858-44A4-9FFE-D9203F7A2C22}">
      <dgm:prSet phldrT="[Text]"/>
      <dgm:spPr/>
      <dgm:t>
        <a:bodyPr/>
        <a:lstStyle/>
        <a:p>
          <a:r>
            <a:rPr lang="en-US" dirty="0" smtClean="0"/>
            <a:t>Daily Code Gym</a:t>
          </a:r>
          <a:endParaRPr lang="en-US" dirty="0"/>
        </a:p>
      </dgm:t>
    </dgm:pt>
    <dgm:pt modelId="{489C451B-9088-487C-B492-727D9356C4FE}" type="parTrans" cxnId="{C0857431-2828-4189-9395-1086BE4C4CDC}">
      <dgm:prSet/>
      <dgm:spPr/>
      <dgm:t>
        <a:bodyPr/>
        <a:lstStyle/>
        <a:p>
          <a:endParaRPr lang="en-US"/>
        </a:p>
      </dgm:t>
    </dgm:pt>
    <dgm:pt modelId="{5E26A9A3-6C27-4BB1-A8BD-D38795D731BC}" type="sibTrans" cxnId="{C0857431-2828-4189-9395-1086BE4C4CDC}">
      <dgm:prSet/>
      <dgm:spPr/>
      <dgm:t>
        <a:bodyPr/>
        <a:lstStyle/>
        <a:p>
          <a:endParaRPr lang="en-US"/>
        </a:p>
      </dgm:t>
    </dgm:pt>
    <dgm:pt modelId="{FDBFFAF7-1B26-4D4D-B8FC-85AB629693C2}">
      <dgm:prSet phldrT="[Text]"/>
      <dgm:spPr/>
      <dgm:t>
        <a:bodyPr/>
        <a:lstStyle/>
        <a:p>
          <a:r>
            <a:rPr lang="en-US" dirty="0" smtClean="0"/>
            <a:t>Associate to use HackerRank community to practice Language and Layer skills (~1hr daily) </a:t>
          </a:r>
          <a:endParaRPr lang="en-US" dirty="0"/>
        </a:p>
      </dgm:t>
    </dgm:pt>
    <dgm:pt modelId="{2DFA2C29-6C43-467A-B52E-3D83DD3F633E}" type="parTrans" cxnId="{026FD61A-5221-44C9-B21B-4C88FCC3CF62}">
      <dgm:prSet/>
      <dgm:spPr/>
      <dgm:t>
        <a:bodyPr/>
        <a:lstStyle/>
        <a:p>
          <a:endParaRPr lang="en-US"/>
        </a:p>
      </dgm:t>
    </dgm:pt>
    <dgm:pt modelId="{F4D3349F-922E-4CEF-8B60-846803E8A709}" type="sibTrans" cxnId="{026FD61A-5221-44C9-B21B-4C88FCC3CF62}">
      <dgm:prSet/>
      <dgm:spPr/>
      <dgm:t>
        <a:bodyPr/>
        <a:lstStyle/>
        <a:p>
          <a:endParaRPr lang="en-US"/>
        </a:p>
      </dgm:t>
    </dgm:pt>
    <dgm:pt modelId="{E5C5811A-325B-4EE7-A749-5BFCA8466BD1}">
      <dgm:prSet phldrT="[Text]"/>
      <dgm:spPr/>
      <dgm:t>
        <a:bodyPr/>
        <a:lstStyle/>
        <a:p>
          <a:r>
            <a:rPr lang="en-US" dirty="0" smtClean="0"/>
            <a:t>Daily Review</a:t>
          </a:r>
          <a:endParaRPr lang="en-US" dirty="0"/>
        </a:p>
      </dgm:t>
    </dgm:pt>
    <dgm:pt modelId="{2D64A629-B9AB-40B1-8BA5-A4389C6B284E}" type="parTrans" cxnId="{11DBE619-C428-43D6-A0B2-358EBCD1070F}">
      <dgm:prSet/>
      <dgm:spPr/>
      <dgm:t>
        <a:bodyPr/>
        <a:lstStyle/>
        <a:p>
          <a:endParaRPr lang="en-US"/>
        </a:p>
      </dgm:t>
    </dgm:pt>
    <dgm:pt modelId="{A5C94E3E-00F0-41D5-A76F-1122337D4F14}" type="sibTrans" cxnId="{11DBE619-C428-43D6-A0B2-358EBCD1070F}">
      <dgm:prSet/>
      <dgm:spPr/>
      <dgm:t>
        <a:bodyPr/>
        <a:lstStyle/>
        <a:p>
          <a:endParaRPr lang="en-US"/>
        </a:p>
      </dgm:t>
    </dgm:pt>
    <dgm:pt modelId="{12134F02-6229-4B82-A76F-E1B7FBB79C4B}">
      <dgm:prSet phldrT="[Text]"/>
      <dgm:spPr/>
      <dgm:t>
        <a:bodyPr/>
        <a:lstStyle/>
        <a:p>
          <a:r>
            <a:rPr lang="en-US" dirty="0" smtClean="0"/>
            <a:t>Previous day recap and project status review by Trainer (~1hr)</a:t>
          </a:r>
          <a:endParaRPr lang="en-US" dirty="0"/>
        </a:p>
      </dgm:t>
    </dgm:pt>
    <dgm:pt modelId="{C2B22776-1E58-45E5-BA74-F137517041BB}" type="parTrans" cxnId="{2E37188C-F4E1-4876-B4FB-A17EF44AC5E1}">
      <dgm:prSet/>
      <dgm:spPr/>
      <dgm:t>
        <a:bodyPr/>
        <a:lstStyle/>
        <a:p>
          <a:endParaRPr lang="en-US"/>
        </a:p>
      </dgm:t>
    </dgm:pt>
    <dgm:pt modelId="{0FBD92C7-D575-4450-9202-78885F888D43}" type="sibTrans" cxnId="{2E37188C-F4E1-4876-B4FB-A17EF44AC5E1}">
      <dgm:prSet/>
      <dgm:spPr/>
      <dgm:t>
        <a:bodyPr/>
        <a:lstStyle/>
        <a:p>
          <a:endParaRPr lang="en-US"/>
        </a:p>
      </dgm:t>
    </dgm:pt>
    <dgm:pt modelId="{16B6052D-8740-4CE6-8A07-7983BBED1411}">
      <dgm:prSet phldrT="[Text]"/>
      <dgm:spPr/>
      <dgm:t>
        <a:bodyPr/>
        <a:lstStyle/>
        <a:p>
          <a:r>
            <a:rPr lang="en-US" dirty="0" smtClean="0"/>
            <a:t>Training Session</a:t>
          </a:r>
          <a:endParaRPr lang="en-US" dirty="0"/>
        </a:p>
      </dgm:t>
    </dgm:pt>
    <dgm:pt modelId="{33994686-E2A0-4801-A73E-D14DBF399734}" type="parTrans" cxnId="{3ACCA45C-E8E6-4286-B617-F5A5A65D6B61}">
      <dgm:prSet/>
      <dgm:spPr/>
      <dgm:t>
        <a:bodyPr/>
        <a:lstStyle/>
        <a:p>
          <a:endParaRPr lang="en-US"/>
        </a:p>
      </dgm:t>
    </dgm:pt>
    <dgm:pt modelId="{FE117C81-258D-4B27-B0D5-2F3A34BD264D}" type="sibTrans" cxnId="{3ACCA45C-E8E6-4286-B617-F5A5A65D6B61}">
      <dgm:prSet/>
      <dgm:spPr/>
      <dgm:t>
        <a:bodyPr/>
        <a:lstStyle/>
        <a:p>
          <a:endParaRPr lang="en-US"/>
        </a:p>
      </dgm:t>
    </dgm:pt>
    <dgm:pt modelId="{3085D4E2-CC8E-4816-A22F-FA87C7B8F7C3}">
      <dgm:prSet phldrT="[Text]"/>
      <dgm:spPr/>
      <dgm:t>
        <a:bodyPr/>
        <a:lstStyle/>
        <a:p>
          <a:r>
            <a:rPr lang="en-US" dirty="0" smtClean="0"/>
            <a:t>Trainer conducting sessions on the selected topics and guiding associates to undergo e-learning (1 to 2 </a:t>
          </a:r>
          <a:r>
            <a:rPr lang="en-US" dirty="0" err="1" smtClean="0"/>
            <a:t>hrs</a:t>
          </a:r>
          <a:r>
            <a:rPr lang="en-US" dirty="0" smtClean="0"/>
            <a:t>)</a:t>
          </a:r>
          <a:endParaRPr lang="en-US" dirty="0"/>
        </a:p>
      </dgm:t>
    </dgm:pt>
    <dgm:pt modelId="{13069E19-E59C-4FDD-AE65-3BAE9B6C6D8D}" type="parTrans" cxnId="{A902877F-BFBB-4F0F-AC51-8C66435DA26D}">
      <dgm:prSet/>
      <dgm:spPr/>
      <dgm:t>
        <a:bodyPr/>
        <a:lstStyle/>
        <a:p>
          <a:endParaRPr lang="en-US"/>
        </a:p>
      </dgm:t>
    </dgm:pt>
    <dgm:pt modelId="{6936C475-E475-42AE-8FF4-D58BAD47E125}" type="sibTrans" cxnId="{A902877F-BFBB-4F0F-AC51-8C66435DA26D}">
      <dgm:prSet/>
      <dgm:spPr/>
      <dgm:t>
        <a:bodyPr/>
        <a:lstStyle/>
        <a:p>
          <a:endParaRPr lang="en-US"/>
        </a:p>
      </dgm:t>
    </dgm:pt>
    <dgm:pt modelId="{B3776FC9-3A48-4E07-8332-21564E905FD8}">
      <dgm:prSet phldrT="[Text]"/>
      <dgm:spPr/>
      <dgm:t>
        <a:bodyPr/>
        <a:lstStyle/>
        <a:p>
          <a:r>
            <a:rPr lang="en-US" dirty="0" smtClean="0"/>
            <a:t>Action Learning Project</a:t>
          </a:r>
          <a:endParaRPr lang="en-US" dirty="0"/>
        </a:p>
      </dgm:t>
    </dgm:pt>
    <dgm:pt modelId="{25056AC3-741C-4BD9-A3F8-27D62F0B1F2F}" type="parTrans" cxnId="{5BC5CCD5-8423-4601-A93E-8EADE8023050}">
      <dgm:prSet/>
      <dgm:spPr/>
      <dgm:t>
        <a:bodyPr/>
        <a:lstStyle/>
        <a:p>
          <a:endParaRPr lang="en-US"/>
        </a:p>
      </dgm:t>
    </dgm:pt>
    <dgm:pt modelId="{6CEA982F-5EA2-474A-88DD-E21513B98422}" type="sibTrans" cxnId="{5BC5CCD5-8423-4601-A93E-8EADE8023050}">
      <dgm:prSet/>
      <dgm:spPr/>
      <dgm:t>
        <a:bodyPr/>
        <a:lstStyle/>
        <a:p>
          <a:endParaRPr lang="en-US"/>
        </a:p>
      </dgm:t>
    </dgm:pt>
    <dgm:pt modelId="{8C402F55-43B6-4C5C-81D9-689CCD9FE8D1}">
      <dgm:prSet phldrT="[Text]"/>
      <dgm:spPr/>
      <dgm:t>
        <a:bodyPr/>
        <a:lstStyle/>
        <a:p>
          <a:r>
            <a:rPr lang="en-US" dirty="0" smtClean="0"/>
            <a:t>Associates to work on the action learning project development most of the time in a day</a:t>
          </a:r>
        </a:p>
        <a:p>
          <a:r>
            <a:rPr lang="en-US" dirty="0" err="1" smtClean="0"/>
            <a:t>GitLab</a:t>
          </a:r>
          <a:r>
            <a:rPr lang="en-US" dirty="0" smtClean="0"/>
            <a:t> (code.cognizant.com) is proposed as code repository and for collaboration. BFS VM Lab for project development (TBC)</a:t>
          </a:r>
          <a:endParaRPr lang="en-US" dirty="0"/>
        </a:p>
      </dgm:t>
    </dgm:pt>
    <dgm:pt modelId="{10396196-8F86-4321-BA63-21B63F35E06A}" type="parTrans" cxnId="{EF4C9CC6-96E9-4464-AEDB-FD2FEB1BA710}">
      <dgm:prSet/>
      <dgm:spPr/>
      <dgm:t>
        <a:bodyPr/>
        <a:lstStyle/>
        <a:p>
          <a:endParaRPr lang="en-US"/>
        </a:p>
      </dgm:t>
    </dgm:pt>
    <dgm:pt modelId="{E06FFD68-27B7-4EAE-AAFE-9AF17DE967B8}" type="sibTrans" cxnId="{EF4C9CC6-96E9-4464-AEDB-FD2FEB1BA710}">
      <dgm:prSet/>
      <dgm:spPr/>
      <dgm:t>
        <a:bodyPr/>
        <a:lstStyle/>
        <a:p>
          <a:endParaRPr lang="en-US"/>
        </a:p>
      </dgm:t>
    </dgm:pt>
    <dgm:pt modelId="{D6506133-79EC-4A8E-A0D4-4F2537253ECE}" type="pres">
      <dgm:prSet presAssocID="{E0F7E7AE-5956-4300-8108-254CD9F48A2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127885-13A1-4F98-A742-50AC6F4DB8DA}" type="pres">
      <dgm:prSet presAssocID="{E3606F1B-8858-44A4-9FFE-D9203F7A2C22}" presName="composite" presStyleCnt="0"/>
      <dgm:spPr/>
    </dgm:pt>
    <dgm:pt modelId="{6DE374D2-E0AA-4B8C-961A-55ADB920CD9C}" type="pres">
      <dgm:prSet presAssocID="{E3606F1B-8858-44A4-9FFE-D9203F7A2C2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A29EB-DBED-4270-AC07-1E485035D90B}" type="pres">
      <dgm:prSet presAssocID="{E3606F1B-8858-44A4-9FFE-D9203F7A2C22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18DAB-D1F0-4D07-B0A2-4C6C634C1FCD}" type="pres">
      <dgm:prSet presAssocID="{E3606F1B-8858-44A4-9FFE-D9203F7A2C22}" presName="Accent" presStyleLbl="parChTrans1D1" presStyleIdx="0" presStyleCnt="4"/>
      <dgm:spPr/>
    </dgm:pt>
    <dgm:pt modelId="{A1AC074D-297A-4271-ACAA-C114CE555CF2}" type="pres">
      <dgm:prSet presAssocID="{5E26A9A3-6C27-4BB1-A8BD-D38795D731BC}" presName="sibTrans" presStyleCnt="0"/>
      <dgm:spPr/>
    </dgm:pt>
    <dgm:pt modelId="{6E820F9D-022C-40AF-A0DD-50027DEF3C02}" type="pres">
      <dgm:prSet presAssocID="{E5C5811A-325B-4EE7-A749-5BFCA8466BD1}" presName="composite" presStyleCnt="0"/>
      <dgm:spPr/>
    </dgm:pt>
    <dgm:pt modelId="{94A1A0E6-C9D5-4897-ACDF-90CA934F086A}" type="pres">
      <dgm:prSet presAssocID="{E5C5811A-325B-4EE7-A749-5BFCA8466BD1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2BB1-7E58-41BE-B547-DCB51FFCB2FA}" type="pres">
      <dgm:prSet presAssocID="{E5C5811A-325B-4EE7-A749-5BFCA8466BD1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E69EB-1C6D-48F0-B44B-183BECD72700}" type="pres">
      <dgm:prSet presAssocID="{E5C5811A-325B-4EE7-A749-5BFCA8466BD1}" presName="Accent" presStyleLbl="parChTrans1D1" presStyleIdx="1" presStyleCnt="4"/>
      <dgm:spPr/>
    </dgm:pt>
    <dgm:pt modelId="{7504AE83-E7B6-41C9-BD42-595363713539}" type="pres">
      <dgm:prSet presAssocID="{A5C94E3E-00F0-41D5-A76F-1122337D4F14}" presName="sibTrans" presStyleCnt="0"/>
      <dgm:spPr/>
    </dgm:pt>
    <dgm:pt modelId="{D04119D9-3424-4982-921E-8C3322B3712B}" type="pres">
      <dgm:prSet presAssocID="{16B6052D-8740-4CE6-8A07-7983BBED1411}" presName="composite" presStyleCnt="0"/>
      <dgm:spPr/>
    </dgm:pt>
    <dgm:pt modelId="{D16BFC49-1A07-4D03-B78A-C5524E39D76F}" type="pres">
      <dgm:prSet presAssocID="{16B6052D-8740-4CE6-8A07-7983BBED141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4F2A3-924E-4D89-8521-5E45A853D446}" type="pres">
      <dgm:prSet presAssocID="{16B6052D-8740-4CE6-8A07-7983BBED1411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85277-2CF8-4F2A-A837-F14C8428EF2A}" type="pres">
      <dgm:prSet presAssocID="{16B6052D-8740-4CE6-8A07-7983BBED1411}" presName="Accent" presStyleLbl="parChTrans1D1" presStyleIdx="2" presStyleCnt="4"/>
      <dgm:spPr/>
    </dgm:pt>
    <dgm:pt modelId="{3F235C78-1DC5-4830-8BAD-BB92217849F4}" type="pres">
      <dgm:prSet presAssocID="{FE117C81-258D-4B27-B0D5-2F3A34BD264D}" presName="sibTrans" presStyleCnt="0"/>
      <dgm:spPr/>
    </dgm:pt>
    <dgm:pt modelId="{C44CD9D2-C676-442A-98FC-7F5390F2BD5D}" type="pres">
      <dgm:prSet presAssocID="{B3776FC9-3A48-4E07-8332-21564E905FD8}" presName="composite" presStyleCnt="0"/>
      <dgm:spPr/>
    </dgm:pt>
    <dgm:pt modelId="{D4C77D8B-E273-4565-9B4C-8A002E1513BC}" type="pres">
      <dgm:prSet presAssocID="{B3776FC9-3A48-4E07-8332-21564E905FD8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69A77-F333-49FC-9DB0-08B7114AE956}" type="pres">
      <dgm:prSet presAssocID="{B3776FC9-3A48-4E07-8332-21564E905FD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F22EB-93B9-44B0-99CC-8CEE73636D82}" type="pres">
      <dgm:prSet presAssocID="{B3776FC9-3A48-4E07-8332-21564E905FD8}" presName="Accent" presStyleLbl="parChTrans1D1" presStyleIdx="3" presStyleCnt="4"/>
      <dgm:spPr/>
    </dgm:pt>
  </dgm:ptLst>
  <dgm:cxnLst>
    <dgm:cxn modelId="{D33D7125-FD52-44B4-BFA6-50B7D0FFE1C6}" type="presOf" srcId="{E5C5811A-325B-4EE7-A749-5BFCA8466BD1}" destId="{C7512BB1-7E58-41BE-B547-DCB51FFCB2FA}" srcOrd="0" destOrd="0" presId="urn:microsoft.com/office/officeart/2011/layout/TabList"/>
    <dgm:cxn modelId="{6EBA0B1F-E414-4979-A215-AE635D50EAAD}" type="presOf" srcId="{E0F7E7AE-5956-4300-8108-254CD9F48A25}" destId="{D6506133-79EC-4A8E-A0D4-4F2537253ECE}" srcOrd="0" destOrd="0" presId="urn:microsoft.com/office/officeart/2011/layout/TabList"/>
    <dgm:cxn modelId="{11DBE619-C428-43D6-A0B2-358EBCD1070F}" srcId="{E0F7E7AE-5956-4300-8108-254CD9F48A25}" destId="{E5C5811A-325B-4EE7-A749-5BFCA8466BD1}" srcOrd="1" destOrd="0" parTransId="{2D64A629-B9AB-40B1-8BA5-A4389C6B284E}" sibTransId="{A5C94E3E-00F0-41D5-A76F-1122337D4F14}"/>
    <dgm:cxn modelId="{02496134-5EFC-4334-BDD5-72D2CF2264AD}" type="presOf" srcId="{8C402F55-43B6-4C5C-81D9-689CCD9FE8D1}" destId="{D4C77D8B-E273-4565-9B4C-8A002E1513BC}" srcOrd="0" destOrd="0" presId="urn:microsoft.com/office/officeart/2011/layout/TabList"/>
    <dgm:cxn modelId="{C0857431-2828-4189-9395-1086BE4C4CDC}" srcId="{E0F7E7AE-5956-4300-8108-254CD9F48A25}" destId="{E3606F1B-8858-44A4-9FFE-D9203F7A2C22}" srcOrd="0" destOrd="0" parTransId="{489C451B-9088-487C-B492-727D9356C4FE}" sibTransId="{5E26A9A3-6C27-4BB1-A8BD-D38795D731BC}"/>
    <dgm:cxn modelId="{E7B07239-CF49-46AB-8B44-33A20284AF59}" type="presOf" srcId="{3085D4E2-CC8E-4816-A22F-FA87C7B8F7C3}" destId="{D16BFC49-1A07-4D03-B78A-C5524E39D76F}" srcOrd="0" destOrd="0" presId="urn:microsoft.com/office/officeart/2011/layout/TabList"/>
    <dgm:cxn modelId="{A902877F-BFBB-4F0F-AC51-8C66435DA26D}" srcId="{16B6052D-8740-4CE6-8A07-7983BBED1411}" destId="{3085D4E2-CC8E-4816-A22F-FA87C7B8F7C3}" srcOrd="0" destOrd="0" parTransId="{13069E19-E59C-4FDD-AE65-3BAE9B6C6D8D}" sibTransId="{6936C475-E475-42AE-8FF4-D58BAD47E125}"/>
    <dgm:cxn modelId="{AC07CEE7-5388-40A2-900D-55676ABA2947}" type="presOf" srcId="{16B6052D-8740-4CE6-8A07-7983BBED1411}" destId="{0634F2A3-924E-4D89-8521-5E45A853D446}" srcOrd="0" destOrd="0" presId="urn:microsoft.com/office/officeart/2011/layout/TabList"/>
    <dgm:cxn modelId="{31EEB983-D217-49DD-B0C4-6006FEA30F92}" type="presOf" srcId="{FDBFFAF7-1B26-4D4D-B8FC-85AB629693C2}" destId="{6DE374D2-E0AA-4B8C-961A-55ADB920CD9C}" srcOrd="0" destOrd="0" presId="urn:microsoft.com/office/officeart/2011/layout/TabList"/>
    <dgm:cxn modelId="{026FD61A-5221-44C9-B21B-4C88FCC3CF62}" srcId="{E3606F1B-8858-44A4-9FFE-D9203F7A2C22}" destId="{FDBFFAF7-1B26-4D4D-B8FC-85AB629693C2}" srcOrd="0" destOrd="0" parTransId="{2DFA2C29-6C43-467A-B52E-3D83DD3F633E}" sibTransId="{F4D3349F-922E-4CEF-8B60-846803E8A709}"/>
    <dgm:cxn modelId="{B9D51A68-1E4F-4D5F-83A8-9EAC2B8588B9}" type="presOf" srcId="{E3606F1B-8858-44A4-9FFE-D9203F7A2C22}" destId="{2FCA29EB-DBED-4270-AC07-1E485035D90B}" srcOrd="0" destOrd="0" presId="urn:microsoft.com/office/officeart/2011/layout/TabList"/>
    <dgm:cxn modelId="{D0A765EB-5D52-4D6B-9451-1B5532CB5D75}" type="presOf" srcId="{12134F02-6229-4B82-A76F-E1B7FBB79C4B}" destId="{94A1A0E6-C9D5-4897-ACDF-90CA934F086A}" srcOrd="0" destOrd="0" presId="urn:microsoft.com/office/officeart/2011/layout/TabList"/>
    <dgm:cxn modelId="{3ACCA45C-E8E6-4286-B617-F5A5A65D6B61}" srcId="{E0F7E7AE-5956-4300-8108-254CD9F48A25}" destId="{16B6052D-8740-4CE6-8A07-7983BBED1411}" srcOrd="2" destOrd="0" parTransId="{33994686-E2A0-4801-A73E-D14DBF399734}" sibTransId="{FE117C81-258D-4B27-B0D5-2F3A34BD264D}"/>
    <dgm:cxn modelId="{2E37188C-F4E1-4876-B4FB-A17EF44AC5E1}" srcId="{E5C5811A-325B-4EE7-A749-5BFCA8466BD1}" destId="{12134F02-6229-4B82-A76F-E1B7FBB79C4B}" srcOrd="0" destOrd="0" parTransId="{C2B22776-1E58-45E5-BA74-F137517041BB}" sibTransId="{0FBD92C7-D575-4450-9202-78885F888D43}"/>
    <dgm:cxn modelId="{5BC5CCD5-8423-4601-A93E-8EADE8023050}" srcId="{E0F7E7AE-5956-4300-8108-254CD9F48A25}" destId="{B3776FC9-3A48-4E07-8332-21564E905FD8}" srcOrd="3" destOrd="0" parTransId="{25056AC3-741C-4BD9-A3F8-27D62F0B1F2F}" sibTransId="{6CEA982F-5EA2-474A-88DD-E21513B98422}"/>
    <dgm:cxn modelId="{219F183B-0CCD-47A4-B6FA-94F7E522061B}" type="presOf" srcId="{B3776FC9-3A48-4E07-8332-21564E905FD8}" destId="{E8D69A77-F333-49FC-9DB0-08B7114AE956}" srcOrd="0" destOrd="0" presId="urn:microsoft.com/office/officeart/2011/layout/TabList"/>
    <dgm:cxn modelId="{EF4C9CC6-96E9-4464-AEDB-FD2FEB1BA710}" srcId="{B3776FC9-3A48-4E07-8332-21564E905FD8}" destId="{8C402F55-43B6-4C5C-81D9-689CCD9FE8D1}" srcOrd="0" destOrd="0" parTransId="{10396196-8F86-4321-BA63-21B63F35E06A}" sibTransId="{E06FFD68-27B7-4EAE-AAFE-9AF17DE967B8}"/>
    <dgm:cxn modelId="{1DC50C84-9F4E-41BC-AC0C-8B35F82E3304}" type="presParOf" srcId="{D6506133-79EC-4A8E-A0D4-4F2537253ECE}" destId="{4E127885-13A1-4F98-A742-50AC6F4DB8DA}" srcOrd="0" destOrd="0" presId="urn:microsoft.com/office/officeart/2011/layout/TabList"/>
    <dgm:cxn modelId="{75ECF8F1-BFAA-4208-9D80-548235DE2429}" type="presParOf" srcId="{4E127885-13A1-4F98-A742-50AC6F4DB8DA}" destId="{6DE374D2-E0AA-4B8C-961A-55ADB920CD9C}" srcOrd="0" destOrd="0" presId="urn:microsoft.com/office/officeart/2011/layout/TabList"/>
    <dgm:cxn modelId="{7BF7C3CA-0171-42C6-971C-87851AB38E9D}" type="presParOf" srcId="{4E127885-13A1-4F98-A742-50AC6F4DB8DA}" destId="{2FCA29EB-DBED-4270-AC07-1E485035D90B}" srcOrd="1" destOrd="0" presId="urn:microsoft.com/office/officeart/2011/layout/TabList"/>
    <dgm:cxn modelId="{7F09CD2B-F161-4E7F-A045-6DCFF0E0EED1}" type="presParOf" srcId="{4E127885-13A1-4F98-A742-50AC6F4DB8DA}" destId="{67C18DAB-D1F0-4D07-B0A2-4C6C634C1FCD}" srcOrd="2" destOrd="0" presId="urn:microsoft.com/office/officeart/2011/layout/TabList"/>
    <dgm:cxn modelId="{03C63D0F-3D2C-40C7-AD4D-F9C771D1635E}" type="presParOf" srcId="{D6506133-79EC-4A8E-A0D4-4F2537253ECE}" destId="{A1AC074D-297A-4271-ACAA-C114CE555CF2}" srcOrd="1" destOrd="0" presId="urn:microsoft.com/office/officeart/2011/layout/TabList"/>
    <dgm:cxn modelId="{48DC2FEF-9DD6-415B-BD09-9192FFF4FE1F}" type="presParOf" srcId="{D6506133-79EC-4A8E-A0D4-4F2537253ECE}" destId="{6E820F9D-022C-40AF-A0DD-50027DEF3C02}" srcOrd="2" destOrd="0" presId="urn:microsoft.com/office/officeart/2011/layout/TabList"/>
    <dgm:cxn modelId="{9120DDDD-51F7-495A-A1AB-E05BAFBBB163}" type="presParOf" srcId="{6E820F9D-022C-40AF-A0DD-50027DEF3C02}" destId="{94A1A0E6-C9D5-4897-ACDF-90CA934F086A}" srcOrd="0" destOrd="0" presId="urn:microsoft.com/office/officeart/2011/layout/TabList"/>
    <dgm:cxn modelId="{9A2C9916-3C1B-462E-B2AC-FF37AAB1192A}" type="presParOf" srcId="{6E820F9D-022C-40AF-A0DD-50027DEF3C02}" destId="{C7512BB1-7E58-41BE-B547-DCB51FFCB2FA}" srcOrd="1" destOrd="0" presId="urn:microsoft.com/office/officeart/2011/layout/TabList"/>
    <dgm:cxn modelId="{55645B66-1BE5-40BF-A919-9DF4A3C3C6DB}" type="presParOf" srcId="{6E820F9D-022C-40AF-A0DD-50027DEF3C02}" destId="{4CBE69EB-1C6D-48F0-B44B-183BECD72700}" srcOrd="2" destOrd="0" presId="urn:microsoft.com/office/officeart/2011/layout/TabList"/>
    <dgm:cxn modelId="{C1C0187C-9016-4D18-80C6-AD4F22F9591C}" type="presParOf" srcId="{D6506133-79EC-4A8E-A0D4-4F2537253ECE}" destId="{7504AE83-E7B6-41C9-BD42-595363713539}" srcOrd="3" destOrd="0" presId="urn:microsoft.com/office/officeart/2011/layout/TabList"/>
    <dgm:cxn modelId="{3FEF8907-B863-458D-A1BA-789D52814835}" type="presParOf" srcId="{D6506133-79EC-4A8E-A0D4-4F2537253ECE}" destId="{D04119D9-3424-4982-921E-8C3322B3712B}" srcOrd="4" destOrd="0" presId="urn:microsoft.com/office/officeart/2011/layout/TabList"/>
    <dgm:cxn modelId="{9BBFB9AD-F128-4BC7-9F20-9096D6670B61}" type="presParOf" srcId="{D04119D9-3424-4982-921E-8C3322B3712B}" destId="{D16BFC49-1A07-4D03-B78A-C5524E39D76F}" srcOrd="0" destOrd="0" presId="urn:microsoft.com/office/officeart/2011/layout/TabList"/>
    <dgm:cxn modelId="{18341586-9713-44B2-B0D5-E1EBC14335A8}" type="presParOf" srcId="{D04119D9-3424-4982-921E-8C3322B3712B}" destId="{0634F2A3-924E-4D89-8521-5E45A853D446}" srcOrd="1" destOrd="0" presId="urn:microsoft.com/office/officeart/2011/layout/TabList"/>
    <dgm:cxn modelId="{491CF1D0-660D-4D9A-9A82-C40FCE85B815}" type="presParOf" srcId="{D04119D9-3424-4982-921E-8C3322B3712B}" destId="{32585277-2CF8-4F2A-A837-F14C8428EF2A}" srcOrd="2" destOrd="0" presId="urn:microsoft.com/office/officeart/2011/layout/TabList"/>
    <dgm:cxn modelId="{C4137E61-7000-4548-A2A4-8A3DD313E87F}" type="presParOf" srcId="{D6506133-79EC-4A8E-A0D4-4F2537253ECE}" destId="{3F235C78-1DC5-4830-8BAD-BB92217849F4}" srcOrd="5" destOrd="0" presId="urn:microsoft.com/office/officeart/2011/layout/TabList"/>
    <dgm:cxn modelId="{0D872027-E3B9-400D-98C4-D7376FF3594A}" type="presParOf" srcId="{D6506133-79EC-4A8E-A0D4-4F2537253ECE}" destId="{C44CD9D2-C676-442A-98FC-7F5390F2BD5D}" srcOrd="6" destOrd="0" presId="urn:microsoft.com/office/officeart/2011/layout/TabList"/>
    <dgm:cxn modelId="{B9D2E259-FEC0-4DEB-BFDE-94E00E343A25}" type="presParOf" srcId="{C44CD9D2-C676-442A-98FC-7F5390F2BD5D}" destId="{D4C77D8B-E273-4565-9B4C-8A002E1513BC}" srcOrd="0" destOrd="0" presId="urn:microsoft.com/office/officeart/2011/layout/TabList"/>
    <dgm:cxn modelId="{9AD8B815-CB0A-49EE-911D-FBCFAE550915}" type="presParOf" srcId="{C44CD9D2-C676-442A-98FC-7F5390F2BD5D}" destId="{E8D69A77-F333-49FC-9DB0-08B7114AE956}" srcOrd="1" destOrd="0" presId="urn:microsoft.com/office/officeart/2011/layout/TabList"/>
    <dgm:cxn modelId="{18990AE5-7A8F-4A4A-AA1A-F256F4F14307}" type="presParOf" srcId="{C44CD9D2-C676-442A-98FC-7F5390F2BD5D}" destId="{530F22EB-93B9-44B0-99CC-8CEE73636D8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3AE3D-3B05-4C41-9F0B-067839C5134B}">
      <dsp:nvSpPr>
        <dsp:cNvPr id="0" name=""/>
        <dsp:cNvSpPr/>
      </dsp:nvSpPr>
      <dsp:spPr>
        <a:xfrm>
          <a:off x="-6048139" y="-925424"/>
          <a:ext cx="7199830" cy="7199830"/>
        </a:xfrm>
        <a:prstGeom prst="blockArc">
          <a:avLst>
            <a:gd name="adj1" fmla="val 18900000"/>
            <a:gd name="adj2" fmla="val 2700000"/>
            <a:gd name="adj3" fmla="val 30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85C3E-C1CF-46E8-90CE-82ADB07EA03A}">
      <dsp:nvSpPr>
        <dsp:cNvPr id="0" name=""/>
        <dsp:cNvSpPr/>
      </dsp:nvSpPr>
      <dsp:spPr>
        <a:xfrm>
          <a:off x="602769" y="411229"/>
          <a:ext cx="8968399" cy="8228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167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Pre-Assessment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associate current skill level and form groups based on their competency levels to plan for the training sessions and fast tracking high performers</a:t>
          </a:r>
          <a:endParaRPr lang="en-US" sz="1400" kern="1200" dirty="0"/>
        </a:p>
      </dsp:txBody>
      <dsp:txXfrm>
        <a:off x="602769" y="411229"/>
        <a:ext cx="8968399" cy="822887"/>
      </dsp:txXfrm>
    </dsp:sp>
    <dsp:sp modelId="{6ADB3269-35AB-49CD-A9EC-AB629189638E}">
      <dsp:nvSpPr>
        <dsp:cNvPr id="0" name=""/>
        <dsp:cNvSpPr/>
      </dsp:nvSpPr>
      <dsp:spPr>
        <a:xfrm>
          <a:off x="88464" y="308368"/>
          <a:ext cx="1028609" cy="1028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08A81-AF4E-4E87-AC20-9F6EC0288903}">
      <dsp:nvSpPr>
        <dsp:cNvPr id="0" name=""/>
        <dsp:cNvSpPr/>
      </dsp:nvSpPr>
      <dsp:spPr>
        <a:xfrm>
          <a:off x="1074549" y="1546752"/>
          <a:ext cx="8496619" cy="1020931"/>
        </a:xfrm>
        <a:prstGeom prst="rect">
          <a:avLst/>
        </a:prstGeom>
        <a:solidFill>
          <a:schemeClr val="accent5">
            <a:hueOff val="-1641523"/>
            <a:satOff val="10025"/>
            <a:lumOff val="54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167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Learning by Action Learning Project (ALP)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Develop project with minimum FSD skills which will enable associates to upskill adjacent skills in the respective technology areas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Work as a team and collaborate, associate must work on various skills at different point of time</a:t>
          </a:r>
          <a:endParaRPr lang="en-US" sz="1400" kern="1200" dirty="0"/>
        </a:p>
      </dsp:txBody>
      <dsp:txXfrm>
        <a:off x="1074549" y="1546752"/>
        <a:ext cx="8496619" cy="1020931"/>
      </dsp:txXfrm>
    </dsp:sp>
    <dsp:sp modelId="{B5D3E3C5-D1F6-43F4-97BA-546B07FA9D05}">
      <dsp:nvSpPr>
        <dsp:cNvPr id="0" name=""/>
        <dsp:cNvSpPr/>
      </dsp:nvSpPr>
      <dsp:spPr>
        <a:xfrm>
          <a:off x="560244" y="1542913"/>
          <a:ext cx="1028609" cy="1028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41523"/>
              <a:satOff val="10025"/>
              <a:lumOff val="54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DC082-BBE1-498A-BFB9-5B1932471A1A}">
      <dsp:nvSpPr>
        <dsp:cNvPr id="0" name=""/>
        <dsp:cNvSpPr/>
      </dsp:nvSpPr>
      <dsp:spPr>
        <a:xfrm>
          <a:off x="1074549" y="2880319"/>
          <a:ext cx="8496619" cy="822887"/>
        </a:xfrm>
        <a:prstGeom prst="rect">
          <a:avLst/>
        </a:prstGeom>
        <a:solidFill>
          <a:schemeClr val="accent5">
            <a:hueOff val="-3283045"/>
            <a:satOff val="20050"/>
            <a:lumOff val="108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167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Daily Code Gym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Practice coding daily in problem solving model to get fluency in programming and scripting languages</a:t>
          </a:r>
          <a:endParaRPr lang="en-US" sz="1400" kern="1200" dirty="0"/>
        </a:p>
      </dsp:txBody>
      <dsp:txXfrm>
        <a:off x="1074549" y="2880319"/>
        <a:ext cx="8496619" cy="822887"/>
      </dsp:txXfrm>
    </dsp:sp>
    <dsp:sp modelId="{425B9750-A195-4FED-B5DC-17FF049E0D2B}">
      <dsp:nvSpPr>
        <dsp:cNvPr id="0" name=""/>
        <dsp:cNvSpPr/>
      </dsp:nvSpPr>
      <dsp:spPr>
        <a:xfrm>
          <a:off x="560244" y="2777458"/>
          <a:ext cx="1028609" cy="1028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283045"/>
              <a:satOff val="20050"/>
              <a:lumOff val="10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99D68-D646-4DFB-82A6-691E5101A4AE}">
      <dsp:nvSpPr>
        <dsp:cNvPr id="0" name=""/>
        <dsp:cNvSpPr/>
      </dsp:nvSpPr>
      <dsp:spPr>
        <a:xfrm>
          <a:off x="602769" y="4114864"/>
          <a:ext cx="8968399" cy="822887"/>
        </a:xfrm>
        <a:prstGeom prst="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167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Exit Assessment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Performance from Action Learning Project will be considered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Integrated Assessment (Multi skill assessment, for individuals) and HackerRank/</a:t>
          </a:r>
          <a:r>
            <a:rPr lang="en-US" sz="1400" kern="1200" dirty="0" err="1" smtClean="0"/>
            <a:t>Codility</a:t>
          </a:r>
          <a:r>
            <a:rPr lang="en-US" sz="1400" kern="1200" dirty="0" smtClean="0"/>
            <a:t> assessment</a:t>
          </a:r>
          <a:endParaRPr lang="en-US" sz="1400" kern="1200" dirty="0"/>
        </a:p>
      </dsp:txBody>
      <dsp:txXfrm>
        <a:off x="602769" y="4114864"/>
        <a:ext cx="8968399" cy="822887"/>
      </dsp:txXfrm>
    </dsp:sp>
    <dsp:sp modelId="{5CC79181-5486-42FD-878E-1AC05712AE34}">
      <dsp:nvSpPr>
        <dsp:cNvPr id="0" name=""/>
        <dsp:cNvSpPr/>
      </dsp:nvSpPr>
      <dsp:spPr>
        <a:xfrm>
          <a:off x="88464" y="4012003"/>
          <a:ext cx="1028609" cy="1028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24568"/>
              <a:satOff val="30075"/>
              <a:lumOff val="162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F22EB-93B9-44B0-99CC-8CEE73636D82}">
      <dsp:nvSpPr>
        <dsp:cNvPr id="0" name=""/>
        <dsp:cNvSpPr/>
      </dsp:nvSpPr>
      <dsp:spPr>
        <a:xfrm>
          <a:off x="0" y="4168945"/>
          <a:ext cx="9321800" cy="0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85277-2CF8-4F2A-A837-F14C8428EF2A}">
      <dsp:nvSpPr>
        <dsp:cNvPr id="0" name=""/>
        <dsp:cNvSpPr/>
      </dsp:nvSpPr>
      <dsp:spPr>
        <a:xfrm>
          <a:off x="0" y="3114376"/>
          <a:ext cx="9321800" cy="0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E69EB-1C6D-48F0-B44B-183BECD72700}">
      <dsp:nvSpPr>
        <dsp:cNvPr id="0" name=""/>
        <dsp:cNvSpPr/>
      </dsp:nvSpPr>
      <dsp:spPr>
        <a:xfrm>
          <a:off x="0" y="2059807"/>
          <a:ext cx="9321800" cy="0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18DAB-D1F0-4D07-B0A2-4C6C634C1FCD}">
      <dsp:nvSpPr>
        <dsp:cNvPr id="0" name=""/>
        <dsp:cNvSpPr/>
      </dsp:nvSpPr>
      <dsp:spPr>
        <a:xfrm>
          <a:off x="0" y="1005238"/>
          <a:ext cx="9321800" cy="0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374D2-E0AA-4B8C-961A-55ADB920CD9C}">
      <dsp:nvSpPr>
        <dsp:cNvPr id="0" name=""/>
        <dsp:cNvSpPr/>
      </dsp:nvSpPr>
      <dsp:spPr>
        <a:xfrm>
          <a:off x="2423668" y="887"/>
          <a:ext cx="6898132" cy="10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Associate to use HackerRank community to practice Language and Layer skills (~1hr daily) </a:t>
          </a:r>
          <a:endParaRPr lang="en-US" sz="1600" kern="1200" dirty="0"/>
        </a:p>
      </dsp:txBody>
      <dsp:txXfrm>
        <a:off x="2423668" y="887"/>
        <a:ext cx="6898132" cy="1004351"/>
      </dsp:txXfrm>
    </dsp:sp>
    <dsp:sp modelId="{2FCA29EB-DBED-4270-AC07-1E485035D90B}">
      <dsp:nvSpPr>
        <dsp:cNvPr id="0" name=""/>
        <dsp:cNvSpPr/>
      </dsp:nvSpPr>
      <dsp:spPr>
        <a:xfrm>
          <a:off x="0" y="887"/>
          <a:ext cx="2423668" cy="10043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Daily Code Gym</a:t>
          </a:r>
          <a:endParaRPr lang="en-US" sz="2500" kern="1200" dirty="0"/>
        </a:p>
      </dsp:txBody>
      <dsp:txXfrm>
        <a:off x="49037" y="49924"/>
        <a:ext cx="2325594" cy="955314"/>
      </dsp:txXfrm>
    </dsp:sp>
    <dsp:sp modelId="{94A1A0E6-C9D5-4897-ACDF-90CA934F086A}">
      <dsp:nvSpPr>
        <dsp:cNvPr id="0" name=""/>
        <dsp:cNvSpPr/>
      </dsp:nvSpPr>
      <dsp:spPr>
        <a:xfrm>
          <a:off x="2423668" y="1055456"/>
          <a:ext cx="6898132" cy="10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Previous day recap and project status review by Trainer (~1hr)</a:t>
          </a:r>
          <a:endParaRPr lang="en-US" sz="1600" kern="1200" dirty="0"/>
        </a:p>
      </dsp:txBody>
      <dsp:txXfrm>
        <a:off x="2423668" y="1055456"/>
        <a:ext cx="6898132" cy="1004351"/>
      </dsp:txXfrm>
    </dsp:sp>
    <dsp:sp modelId="{C7512BB1-7E58-41BE-B547-DCB51FFCB2FA}">
      <dsp:nvSpPr>
        <dsp:cNvPr id="0" name=""/>
        <dsp:cNvSpPr/>
      </dsp:nvSpPr>
      <dsp:spPr>
        <a:xfrm>
          <a:off x="0" y="1055456"/>
          <a:ext cx="2423668" cy="10043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1641523"/>
            <a:satOff val="10025"/>
            <a:lumOff val="5424"/>
            <a:alphaOff val="0"/>
          </a:schemeClr>
        </a:solidFill>
        <a:ln w="25400" cap="flat" cmpd="sng" algn="ctr">
          <a:solidFill>
            <a:schemeClr val="accent5">
              <a:hueOff val="-1641523"/>
              <a:satOff val="10025"/>
              <a:lumOff val="54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Daily Review</a:t>
          </a:r>
          <a:endParaRPr lang="en-US" sz="2500" kern="1200" dirty="0"/>
        </a:p>
      </dsp:txBody>
      <dsp:txXfrm>
        <a:off x="49037" y="1104493"/>
        <a:ext cx="2325594" cy="955314"/>
      </dsp:txXfrm>
    </dsp:sp>
    <dsp:sp modelId="{D16BFC49-1A07-4D03-B78A-C5524E39D76F}">
      <dsp:nvSpPr>
        <dsp:cNvPr id="0" name=""/>
        <dsp:cNvSpPr/>
      </dsp:nvSpPr>
      <dsp:spPr>
        <a:xfrm>
          <a:off x="2423668" y="2110025"/>
          <a:ext cx="6898132" cy="10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Trainer conducting sessions on the selected topics and guiding associates to undergo e-learning (1 to 2 </a:t>
          </a:r>
          <a:r>
            <a:rPr lang="en-US" sz="1600" kern="1200" dirty="0" err="1" smtClean="0"/>
            <a:t>hrs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2423668" y="2110025"/>
        <a:ext cx="6898132" cy="1004351"/>
      </dsp:txXfrm>
    </dsp:sp>
    <dsp:sp modelId="{0634F2A3-924E-4D89-8521-5E45A853D446}">
      <dsp:nvSpPr>
        <dsp:cNvPr id="0" name=""/>
        <dsp:cNvSpPr/>
      </dsp:nvSpPr>
      <dsp:spPr>
        <a:xfrm>
          <a:off x="0" y="2110025"/>
          <a:ext cx="2423668" cy="10043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3283045"/>
            <a:satOff val="20050"/>
            <a:lumOff val="10849"/>
            <a:alphaOff val="0"/>
          </a:schemeClr>
        </a:solidFill>
        <a:ln w="25400" cap="flat" cmpd="sng" algn="ctr">
          <a:solidFill>
            <a:schemeClr val="accent5">
              <a:hueOff val="-3283045"/>
              <a:satOff val="20050"/>
              <a:lumOff val="10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Training Session</a:t>
          </a:r>
          <a:endParaRPr lang="en-US" sz="2500" kern="1200" dirty="0"/>
        </a:p>
      </dsp:txBody>
      <dsp:txXfrm>
        <a:off x="49037" y="2159062"/>
        <a:ext cx="2325594" cy="955314"/>
      </dsp:txXfrm>
    </dsp:sp>
    <dsp:sp modelId="{D4C77D8B-E273-4565-9B4C-8A002E1513BC}">
      <dsp:nvSpPr>
        <dsp:cNvPr id="0" name=""/>
        <dsp:cNvSpPr/>
      </dsp:nvSpPr>
      <dsp:spPr>
        <a:xfrm>
          <a:off x="2423668" y="3164594"/>
          <a:ext cx="6898132" cy="10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Associates to work on the action learning project development most of the time in a day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GitLab</a:t>
          </a:r>
          <a:r>
            <a:rPr lang="en-US" sz="1600" kern="1200" dirty="0" smtClean="0"/>
            <a:t> (code.cognizant.com) is proposed as code repository and for collaboration. BFS VM Lab for project development (TBC)</a:t>
          </a:r>
          <a:endParaRPr lang="en-US" sz="1600" kern="1200" dirty="0"/>
        </a:p>
      </dsp:txBody>
      <dsp:txXfrm>
        <a:off x="2423668" y="3164594"/>
        <a:ext cx="6898132" cy="1004351"/>
      </dsp:txXfrm>
    </dsp:sp>
    <dsp:sp modelId="{E8D69A77-F333-49FC-9DB0-08B7114AE956}">
      <dsp:nvSpPr>
        <dsp:cNvPr id="0" name=""/>
        <dsp:cNvSpPr/>
      </dsp:nvSpPr>
      <dsp:spPr>
        <a:xfrm>
          <a:off x="0" y="3164594"/>
          <a:ext cx="2423668" cy="10043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accent5">
              <a:hueOff val="-4924568"/>
              <a:satOff val="30075"/>
              <a:lumOff val="162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Action Learning Project</a:t>
          </a:r>
          <a:endParaRPr lang="en-US" sz="2500" kern="1200" dirty="0"/>
        </a:p>
      </dsp:txBody>
      <dsp:txXfrm>
        <a:off x="49037" y="3213631"/>
        <a:ext cx="2325594" cy="95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E3C16-E4B0-42AD-AF51-CCA4B66E663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EE07-E66E-40D0-B231-0700E8D2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E6623-069D-45E3-BA4D-490D7072A04D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314C2-711D-42F6-9A40-2892F60B6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8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14C2-711D-42F6-9A40-2892F60B6C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3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4"/>
            <a:ext cx="12192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500753"/>
            <a:endParaRPr lang="en-US" sz="197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58801" y="6259292"/>
            <a:ext cx="2564190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0753"/>
            <a:r>
              <a:rPr lang="en-US" sz="986" dirty="0">
                <a:solidFill>
                  <a:prstClr val="white"/>
                </a:solidFill>
                <a:cs typeface="Arial"/>
              </a:rPr>
              <a:t>© </a:t>
            </a:r>
            <a:r>
              <a:rPr lang="en-US" sz="986" dirty="0" smtClean="0">
                <a:solidFill>
                  <a:prstClr val="white"/>
                </a:solidFill>
                <a:cs typeface="Arial"/>
              </a:rPr>
              <a:t>2017 </a:t>
            </a:r>
            <a:r>
              <a:rPr lang="en-US" sz="986" dirty="0">
                <a:solidFill>
                  <a:prstClr val="white"/>
                </a:solidFill>
                <a:cs typeface="Arial"/>
              </a:rPr>
              <a:t>Cognizant 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5" y="337324"/>
            <a:ext cx="3010872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2" y="2910432"/>
            <a:ext cx="11046177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97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3346210"/>
            <a:ext cx="11046177" cy="63171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505" baseline="0">
                <a:solidFill>
                  <a:srgbClr val="0099CC"/>
                </a:solidFill>
              </a:defRPr>
            </a:lvl1pPr>
            <a:lvl2pPr marL="500753" indent="0">
              <a:buNone/>
              <a:defRPr/>
            </a:lvl2pPr>
            <a:lvl3pPr marL="1001506" indent="0">
              <a:buNone/>
              <a:defRPr/>
            </a:lvl3pPr>
            <a:lvl4pPr marL="1502259" indent="0">
              <a:buNone/>
              <a:defRPr/>
            </a:lvl4pPr>
            <a:lvl5pPr marL="2003011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2" y="3936348"/>
            <a:ext cx="11046177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971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4401" y="330261"/>
            <a:ext cx="11279601" cy="607258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4704" y="1137831"/>
            <a:ext cx="11269296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067">
                <a:solidFill>
                  <a:srgbClr val="141414"/>
                </a:solidFill>
              </a:defRPr>
            </a:lvl1pPr>
            <a:lvl2pPr marL="250376" indent="-248638">
              <a:buClr>
                <a:schemeClr val="accent2"/>
              </a:buClr>
              <a:buFont typeface="Arial"/>
              <a:buChar char="•"/>
              <a:defRPr sz="2629">
                <a:solidFill>
                  <a:srgbClr val="141414"/>
                </a:solidFill>
              </a:defRPr>
            </a:lvl2pPr>
            <a:lvl3pPr marL="314710" indent="-182567">
              <a:buClr>
                <a:schemeClr val="accent2"/>
              </a:buClr>
              <a:buFont typeface="Arial"/>
              <a:buChar char="•"/>
              <a:defRPr sz="2191">
                <a:solidFill>
                  <a:srgbClr val="141414"/>
                </a:solidFill>
              </a:defRPr>
            </a:lvl3pPr>
            <a:lvl4pPr marL="431204" indent="-192999">
              <a:buClr>
                <a:schemeClr val="accent2"/>
              </a:buClr>
              <a:buFont typeface="Arial"/>
              <a:buChar char="•"/>
              <a:defRPr sz="1971">
                <a:solidFill>
                  <a:srgbClr val="141414"/>
                </a:solidFill>
              </a:defRPr>
            </a:lvl4pPr>
            <a:lvl5pPr marL="561608" indent="-192999">
              <a:buClr>
                <a:schemeClr val="accent2"/>
              </a:buClr>
              <a:buFont typeface="Arial"/>
              <a:buChar char="•"/>
              <a:defRPr sz="1971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7" y="317500"/>
            <a:ext cx="11151810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4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0753"/>
            <a:endParaRPr lang="en-US" sz="197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2937" y="3629157"/>
            <a:ext cx="4821529" cy="607258"/>
          </a:xfrm>
        </p:spPr>
        <p:txBody>
          <a:bodyPr>
            <a:normAutofit/>
          </a:bodyPr>
          <a:lstStyle>
            <a:lvl1pPr>
              <a:defRPr sz="438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03534" y="4427538"/>
            <a:ext cx="4845050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29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500753" indent="0">
              <a:buNone/>
              <a:defRPr>
                <a:solidFill>
                  <a:srgbClr val="141414"/>
                </a:solidFill>
              </a:defRPr>
            </a:lvl2pPr>
            <a:lvl3pPr marL="1001506" indent="0">
              <a:buNone/>
              <a:defRPr>
                <a:solidFill>
                  <a:srgbClr val="141414"/>
                </a:solidFill>
              </a:defRPr>
            </a:lvl3pPr>
            <a:lvl4pPr marL="1502259" indent="0">
              <a:buNone/>
              <a:defRPr>
                <a:solidFill>
                  <a:srgbClr val="141414"/>
                </a:solidFill>
              </a:defRPr>
            </a:lvl4pPr>
            <a:lvl5pPr marL="2003011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50" y="337324"/>
            <a:ext cx="3010872" cy="684559"/>
          </a:xfrm>
          <a:prstGeom prst="rect">
            <a:avLst/>
          </a:prstGeom>
        </p:spPr>
      </p:pic>
      <p:pic>
        <p:nvPicPr>
          <p:cNvPr id="12" name="Picture 11" descr="4x3-0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198244"/>
            <a:ext cx="3590379" cy="3659756"/>
          </a:xfrm>
          <a:prstGeom prst="rect">
            <a:avLst/>
          </a:prstGeom>
        </p:spPr>
      </p:pic>
      <p:pic>
        <p:nvPicPr>
          <p:cNvPr id="13" name="Picture 12" descr="4x3-0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70"/>
          <a:stretch/>
        </p:blipFill>
        <p:spPr>
          <a:xfrm>
            <a:off x="3574700" y="2963079"/>
            <a:ext cx="8968108" cy="3894920"/>
          </a:xfrm>
          <a:prstGeom prst="rect">
            <a:avLst/>
          </a:prstGeom>
        </p:spPr>
      </p:pic>
      <p:pic>
        <p:nvPicPr>
          <p:cNvPr id="14" name="Picture 13" descr="4x3-01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7414" y="1751979"/>
            <a:ext cx="8554587" cy="12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0" y="0"/>
            <a:ext cx="115316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3"/>
            <a:ext cx="12192000" cy="2433736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58802" y="6259289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© 2017</a:t>
            </a:r>
            <a:r>
              <a:rPr lang="en-US" sz="1200" baseline="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5" y="449761"/>
            <a:ext cx="3010872" cy="912745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1" y="2830705"/>
            <a:ext cx="11046177" cy="5723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1" y="3411747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4267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198597"/>
            <a:ext cx="11046177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439334" y="-17441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51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10363200" cy="4876800"/>
          </a:xfrm>
          <a:prstGeom prst="rect">
            <a:avLst/>
          </a:prstGeom>
        </p:spPr>
        <p:txBody>
          <a:bodyPr/>
          <a:lstStyle>
            <a:lvl1pPr>
              <a:defRPr sz="2370"/>
            </a:lvl1pPr>
            <a:lvl2pPr>
              <a:defRPr sz="2148"/>
            </a:lvl2pPr>
            <a:lvl3pPr>
              <a:defRPr sz="1926"/>
            </a:lvl3pPr>
            <a:lvl4pPr>
              <a:defRPr sz="1926"/>
            </a:lvl4pPr>
            <a:lvl5pPr>
              <a:defRPr sz="1926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88901"/>
            <a:ext cx="9855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1452" y="6527800"/>
            <a:ext cx="56726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37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BD788E-C8D8-4441-B501-DCF37AB19F2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22789" y="6375970"/>
            <a:ext cx="587139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0" y="6319004"/>
            <a:ext cx="12192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971" kern="0" dirty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5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86" kern="0" dirty="0">
                  <a:solidFill>
                    <a:sysClr val="window" lastClr="FFFFFF"/>
                  </a:solidFill>
                  <a:cs typeface="Arial"/>
                </a:rPr>
                <a:t>© </a:t>
              </a:r>
              <a:r>
                <a:rPr lang="en-US" sz="986" kern="0" dirty="0" smtClean="0">
                  <a:solidFill>
                    <a:sysClr val="window" lastClr="FFFFFF"/>
                  </a:solidFill>
                  <a:cs typeface="Arial"/>
                </a:rPr>
                <a:t>2017 </a:t>
              </a:r>
              <a:r>
                <a:rPr lang="en-US" sz="986" kern="0" dirty="0">
                  <a:solidFill>
                    <a:sysClr val="window" lastClr="FFFFFF"/>
                  </a:solidFill>
                  <a:cs typeface="Arial"/>
                </a:rPr>
                <a:t>Cognizant 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89" y="6375970"/>
            <a:ext cx="587139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>
                <a:solidFill>
                  <a:schemeClr val="bg1"/>
                </a:solidFill>
              </a:defRPr>
            </a:lvl1pPr>
          </a:lstStyle>
          <a:p>
            <a:pPr defTabSz="500753"/>
            <a:fld id="{B32AB80A-78BA-6B42-BA0D-B44ACF890F5A}" type="slidenum">
              <a:rPr lang="en-US" smtClean="0">
                <a:solidFill>
                  <a:prstClr val="white"/>
                </a:solidFill>
                <a:cs typeface="Arial" charset="0"/>
              </a:rPr>
              <a:pPr defTabSz="500753"/>
              <a:t>‹#›</a:t>
            </a:fld>
            <a:endParaRPr lang="en-US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05820" y="330261"/>
            <a:ext cx="11176583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2" name="Picture 1" descr="Cognizant_LOGO_whit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3" y="6400800"/>
            <a:ext cx="17271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5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2" r:id="rId4"/>
    <p:sldLayoutId id="214748368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00753" rtl="0" eaLnBrk="1" latinLnBrk="0" hangingPunct="1">
        <a:spcBef>
          <a:spcPct val="0"/>
        </a:spcBef>
        <a:buNone/>
        <a:defRPr sz="3067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75565" indent="-375565" algn="l" defTabSz="500753" rtl="0" eaLnBrk="1" latinLnBrk="0" hangingPunct="1">
        <a:spcBef>
          <a:spcPct val="20000"/>
        </a:spcBef>
        <a:buFont typeface="Arial"/>
        <a:buChar char="•"/>
        <a:defRPr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13724" indent="-312971" algn="l" defTabSz="500753" rtl="0" eaLnBrk="1" latinLnBrk="0" hangingPunct="1">
        <a:spcBef>
          <a:spcPct val="20000"/>
        </a:spcBef>
        <a:buFont typeface="Arial"/>
        <a:buChar char="–"/>
        <a:defRPr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251882" indent="-250376" algn="l" defTabSz="500753" rtl="0" eaLnBrk="1" latinLnBrk="0" hangingPunct="1">
        <a:spcBef>
          <a:spcPct val="20000"/>
        </a:spcBef>
        <a:buFont typeface="Arial"/>
        <a:buChar char="•"/>
        <a:defRPr sz="2629" kern="1200">
          <a:solidFill>
            <a:schemeClr val="tx1"/>
          </a:solidFill>
          <a:latin typeface="+mn-lt"/>
          <a:ea typeface="+mn-ea"/>
          <a:cs typeface="+mn-cs"/>
        </a:defRPr>
      </a:lvl3pPr>
      <a:lvl4pPr marL="1752635" indent="-250376" algn="l" defTabSz="500753" rtl="0" eaLnBrk="1" latinLnBrk="0" hangingPunct="1">
        <a:spcBef>
          <a:spcPct val="20000"/>
        </a:spcBef>
        <a:buFont typeface="Arial"/>
        <a:buChar char="–"/>
        <a:defRPr sz="2191" kern="1200">
          <a:solidFill>
            <a:schemeClr val="tx1"/>
          </a:solidFill>
          <a:latin typeface="+mn-lt"/>
          <a:ea typeface="+mn-ea"/>
          <a:cs typeface="+mn-cs"/>
        </a:defRPr>
      </a:lvl4pPr>
      <a:lvl5pPr marL="2253388" indent="-250376" algn="l" defTabSz="500753" rtl="0" eaLnBrk="1" latinLnBrk="0" hangingPunct="1">
        <a:spcBef>
          <a:spcPct val="20000"/>
        </a:spcBef>
        <a:buFont typeface="Arial"/>
        <a:buChar char="»"/>
        <a:defRPr sz="2191" kern="1200">
          <a:solidFill>
            <a:schemeClr val="tx1"/>
          </a:solidFill>
          <a:latin typeface="+mn-lt"/>
          <a:ea typeface="+mn-ea"/>
          <a:cs typeface="+mn-cs"/>
        </a:defRPr>
      </a:lvl5pPr>
      <a:lvl6pPr marL="2754141" indent="-250376" algn="l" defTabSz="500753" rtl="0" eaLnBrk="1" latinLnBrk="0" hangingPunct="1">
        <a:spcBef>
          <a:spcPct val="20000"/>
        </a:spcBef>
        <a:buFont typeface="Arial"/>
        <a:buChar char="•"/>
        <a:defRPr sz="2191" kern="1200">
          <a:solidFill>
            <a:schemeClr val="tx1"/>
          </a:solidFill>
          <a:latin typeface="+mn-lt"/>
          <a:ea typeface="+mn-ea"/>
          <a:cs typeface="+mn-cs"/>
        </a:defRPr>
      </a:lvl6pPr>
      <a:lvl7pPr marL="3254894" indent="-250376" algn="l" defTabSz="500753" rtl="0" eaLnBrk="1" latinLnBrk="0" hangingPunct="1">
        <a:spcBef>
          <a:spcPct val="20000"/>
        </a:spcBef>
        <a:buFont typeface="Arial"/>
        <a:buChar char="•"/>
        <a:defRPr sz="2191" kern="1200">
          <a:solidFill>
            <a:schemeClr val="tx1"/>
          </a:solidFill>
          <a:latin typeface="+mn-lt"/>
          <a:ea typeface="+mn-ea"/>
          <a:cs typeface="+mn-cs"/>
        </a:defRPr>
      </a:lvl7pPr>
      <a:lvl8pPr marL="3755647" indent="-250376" algn="l" defTabSz="500753" rtl="0" eaLnBrk="1" latinLnBrk="0" hangingPunct="1">
        <a:spcBef>
          <a:spcPct val="20000"/>
        </a:spcBef>
        <a:buFont typeface="Arial"/>
        <a:buChar char="•"/>
        <a:defRPr sz="2191" kern="1200">
          <a:solidFill>
            <a:schemeClr val="tx1"/>
          </a:solidFill>
          <a:latin typeface="+mn-lt"/>
          <a:ea typeface="+mn-ea"/>
          <a:cs typeface="+mn-cs"/>
        </a:defRPr>
      </a:lvl8pPr>
      <a:lvl9pPr marL="4256399" indent="-250376" algn="l" defTabSz="500753" rtl="0" eaLnBrk="1" latinLnBrk="0" hangingPunct="1">
        <a:spcBef>
          <a:spcPct val="20000"/>
        </a:spcBef>
        <a:buFont typeface="Arial"/>
        <a:buChar char="•"/>
        <a:defRPr sz="21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0753" rtl="0" eaLnBrk="1" latinLnBrk="0" hangingPunct="1">
        <a:defRPr sz="1971" kern="1200">
          <a:solidFill>
            <a:schemeClr val="tx1"/>
          </a:solidFill>
          <a:latin typeface="+mn-lt"/>
          <a:ea typeface="+mn-ea"/>
          <a:cs typeface="+mn-cs"/>
        </a:defRPr>
      </a:lvl1pPr>
      <a:lvl2pPr marL="500753" algn="l" defTabSz="500753" rtl="0" eaLnBrk="1" latinLnBrk="0" hangingPunct="1">
        <a:defRPr sz="1971" kern="1200">
          <a:solidFill>
            <a:schemeClr val="tx1"/>
          </a:solidFill>
          <a:latin typeface="+mn-lt"/>
          <a:ea typeface="+mn-ea"/>
          <a:cs typeface="+mn-cs"/>
        </a:defRPr>
      </a:lvl2pPr>
      <a:lvl3pPr marL="1001506" algn="l" defTabSz="500753" rtl="0" eaLnBrk="1" latinLnBrk="0" hangingPunct="1">
        <a:defRPr sz="1971" kern="1200">
          <a:solidFill>
            <a:schemeClr val="tx1"/>
          </a:solidFill>
          <a:latin typeface="+mn-lt"/>
          <a:ea typeface="+mn-ea"/>
          <a:cs typeface="+mn-cs"/>
        </a:defRPr>
      </a:lvl3pPr>
      <a:lvl4pPr marL="1502259" algn="l" defTabSz="500753" rtl="0" eaLnBrk="1" latinLnBrk="0" hangingPunct="1">
        <a:defRPr sz="1971" kern="1200">
          <a:solidFill>
            <a:schemeClr val="tx1"/>
          </a:solidFill>
          <a:latin typeface="+mn-lt"/>
          <a:ea typeface="+mn-ea"/>
          <a:cs typeface="+mn-cs"/>
        </a:defRPr>
      </a:lvl4pPr>
      <a:lvl5pPr marL="2003011" algn="l" defTabSz="500753" rtl="0" eaLnBrk="1" latinLnBrk="0" hangingPunct="1">
        <a:defRPr sz="1971" kern="1200">
          <a:solidFill>
            <a:schemeClr val="tx1"/>
          </a:solidFill>
          <a:latin typeface="+mn-lt"/>
          <a:ea typeface="+mn-ea"/>
          <a:cs typeface="+mn-cs"/>
        </a:defRPr>
      </a:lvl5pPr>
      <a:lvl6pPr marL="2503764" algn="l" defTabSz="500753" rtl="0" eaLnBrk="1" latinLnBrk="0" hangingPunct="1">
        <a:defRPr sz="1971" kern="1200">
          <a:solidFill>
            <a:schemeClr val="tx1"/>
          </a:solidFill>
          <a:latin typeface="+mn-lt"/>
          <a:ea typeface="+mn-ea"/>
          <a:cs typeface="+mn-cs"/>
        </a:defRPr>
      </a:lvl6pPr>
      <a:lvl7pPr marL="3004517" algn="l" defTabSz="500753" rtl="0" eaLnBrk="1" latinLnBrk="0" hangingPunct="1">
        <a:defRPr sz="1971" kern="1200">
          <a:solidFill>
            <a:schemeClr val="tx1"/>
          </a:solidFill>
          <a:latin typeface="+mn-lt"/>
          <a:ea typeface="+mn-ea"/>
          <a:cs typeface="+mn-cs"/>
        </a:defRPr>
      </a:lvl7pPr>
      <a:lvl8pPr marL="3505270" algn="l" defTabSz="500753" rtl="0" eaLnBrk="1" latinLnBrk="0" hangingPunct="1">
        <a:defRPr sz="1971" kern="1200">
          <a:solidFill>
            <a:schemeClr val="tx1"/>
          </a:solidFill>
          <a:latin typeface="+mn-lt"/>
          <a:ea typeface="+mn-ea"/>
          <a:cs typeface="+mn-cs"/>
        </a:defRPr>
      </a:lvl8pPr>
      <a:lvl9pPr marL="4006023" algn="l" defTabSz="500753" rtl="0" eaLnBrk="1" latinLnBrk="0" hangingPunct="1">
        <a:defRPr sz="19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12192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37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37">
                <a:defRPr/>
              </a:pPr>
              <a:r>
                <a:rPr lang="en-US" sz="900" kern="0" smtClean="0">
                  <a:solidFill>
                    <a:sysClr val="window" lastClr="FFFFFF"/>
                  </a:solidFill>
                  <a:cs typeface="Arial"/>
                </a:rPr>
                <a:t>© 2017 </a:t>
              </a:r>
              <a:r>
                <a:rPr lang="en-US" sz="900" kern="0" dirty="0" smtClean="0">
                  <a:solidFill>
                    <a:sysClr val="window" lastClr="FFFFFF"/>
                  </a:solidFill>
                  <a:cs typeface="Arial"/>
                </a:rPr>
                <a:t>Cognizant </a:t>
              </a:r>
              <a:endParaRPr lang="en-US" sz="900" kern="0" dirty="0">
                <a:solidFill>
                  <a:sysClr val="window" lastClr="FFFFFF"/>
                </a:solidFill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89" y="6375970"/>
            <a:ext cx="587139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05821" y="330261"/>
            <a:ext cx="11176583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3" name="Picture 2" descr="Cognizant_LOGO_on blac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6395860"/>
            <a:ext cx="1727200" cy="3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564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18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14" indent="-342914" algn="l" defTabSz="45721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80" indent="-285762" algn="l" defTabSz="4572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6" indent="-228609" algn="l" defTabSz="4572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4" indent="-228609" algn="l" defTabSz="45721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09" algn="l" defTabSz="45721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1" indent="-228609" algn="l" defTabSz="4572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9" indent="-228609" algn="l" defTabSz="4572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7" indent="-228609" algn="l" defTabSz="4572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5" indent="-228609" algn="l" defTabSz="4572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7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5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3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1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0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8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6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2017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58801" y="3411747"/>
            <a:ext cx="11046177" cy="646331"/>
          </a:xfrm>
        </p:spPr>
        <p:txBody>
          <a:bodyPr/>
          <a:lstStyle/>
          <a:p>
            <a:r>
              <a:rPr lang="en-US" sz="3600" dirty="0" smtClean="0"/>
              <a:t>Full Stack Developer  - PA Skilling Program 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45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Assessments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9928" y="1185862"/>
            <a:ext cx="10556572" cy="1396430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3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Integrated Assessment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covers the SDLC cycle - Coding, Unit Testing and Build/Deployment</a:t>
            </a:r>
          </a:p>
          <a:p>
            <a:pPr marL="171450" marR="0" lvl="3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statement would be solvable by multiple skills from the skill cluster</a:t>
            </a:r>
          </a:p>
          <a:p>
            <a:pPr marL="171450" marR="0" lvl="3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Assessment planned for 8 hr. for developing the end to end program based on the problem statement provided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9928" y="3078162"/>
            <a:ext cx="10556572" cy="1379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3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HackerRank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Codility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Assessment </a:t>
            </a:r>
            <a:r>
              <a:rPr lang="en-US" sz="1600" kern="0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will focus mainly on the algorithmic and problem solving using data structures and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 implementation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3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assessment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be for 2-3hrs with 5-6 coding questions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2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75400"/>
            <a:ext cx="587375" cy="434975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Skill acquisition model – Dreyfus model Vs CCA Proficiency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1" y="1384599"/>
            <a:ext cx="7454483" cy="3885601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7986712" y="1990725"/>
            <a:ext cx="609600" cy="952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" name="Rounded Rectangle 7"/>
          <p:cNvSpPr/>
          <p:nvPr/>
        </p:nvSpPr>
        <p:spPr>
          <a:xfrm>
            <a:off x="8634412" y="2333625"/>
            <a:ext cx="2085975" cy="30479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tx2"/>
                </a:solidFill>
              </a:rPr>
              <a:t>Learner -</a:t>
            </a:r>
            <a:r>
              <a:rPr lang="en-US" sz="1200" b="1" baseline="0">
                <a:solidFill>
                  <a:schemeClr val="tx2"/>
                </a:solidFill>
              </a:rPr>
              <a:t> PL1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967662" y="3162300"/>
            <a:ext cx="609600" cy="504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" name="Rounded Rectangle 9"/>
          <p:cNvSpPr/>
          <p:nvPr/>
        </p:nvSpPr>
        <p:spPr>
          <a:xfrm>
            <a:off x="8624887" y="3257550"/>
            <a:ext cx="2085975" cy="30479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tx2"/>
                </a:solidFill>
              </a:rPr>
              <a:t>Practitioner</a:t>
            </a:r>
            <a:r>
              <a:rPr lang="en-US" sz="1200" b="1" baseline="0">
                <a:solidFill>
                  <a:schemeClr val="tx2"/>
                </a:solidFill>
              </a:rPr>
              <a:t> </a:t>
            </a:r>
            <a:r>
              <a:rPr lang="en-US" sz="1200" b="1">
                <a:solidFill>
                  <a:schemeClr val="tx2"/>
                </a:solidFill>
              </a:rPr>
              <a:t>-</a:t>
            </a:r>
            <a:r>
              <a:rPr lang="en-US" sz="1200" b="1" baseline="0">
                <a:solidFill>
                  <a:schemeClr val="tx2"/>
                </a:solidFill>
              </a:rPr>
              <a:t> PL2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967662" y="3752850"/>
            <a:ext cx="609600" cy="504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" name="Rounded Rectangle 11"/>
          <p:cNvSpPr/>
          <p:nvPr/>
        </p:nvSpPr>
        <p:spPr>
          <a:xfrm>
            <a:off x="8624887" y="3848100"/>
            <a:ext cx="2085975" cy="30479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tx2"/>
                </a:solidFill>
              </a:rPr>
              <a:t>Specialist</a:t>
            </a:r>
            <a:r>
              <a:rPr lang="en-US" sz="1200" b="1" baseline="0">
                <a:solidFill>
                  <a:schemeClr val="tx2"/>
                </a:solidFill>
              </a:rPr>
              <a:t> </a:t>
            </a:r>
            <a:r>
              <a:rPr lang="en-US" sz="1200" b="1">
                <a:solidFill>
                  <a:schemeClr val="tx2"/>
                </a:solidFill>
              </a:rPr>
              <a:t>-</a:t>
            </a:r>
            <a:r>
              <a:rPr lang="en-US" sz="1200" b="1" baseline="0">
                <a:solidFill>
                  <a:schemeClr val="tx2"/>
                </a:solidFill>
              </a:rPr>
              <a:t> PL3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7948612" y="4362450"/>
            <a:ext cx="609600" cy="504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" name="Rounded Rectangle 13"/>
          <p:cNvSpPr/>
          <p:nvPr/>
        </p:nvSpPr>
        <p:spPr>
          <a:xfrm>
            <a:off x="8605837" y="4457700"/>
            <a:ext cx="2085975" cy="30479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2"/>
                </a:solidFill>
              </a:rPr>
              <a:t>Expert</a:t>
            </a:r>
            <a:r>
              <a:rPr lang="en-US" sz="1200" b="1" baseline="0" dirty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–</a:t>
            </a:r>
            <a:r>
              <a:rPr lang="en-US" sz="1200" b="1" baseline="0" dirty="0" smtClean="0">
                <a:solidFill>
                  <a:schemeClr val="tx2"/>
                </a:solidFill>
              </a:rPr>
              <a:t> PL4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Skill acquisition model – CCA USF defined by Mercer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49300" y="1130300"/>
          <a:ext cx="10934700" cy="4785360"/>
        </p:xfrm>
        <a:graphic>
          <a:graphicData uri="http://schemas.openxmlformats.org/drawingml/2006/table">
            <a:tbl>
              <a:tblPr/>
              <a:tblGrid>
                <a:gridCol w="1155916"/>
                <a:gridCol w="2444696"/>
                <a:gridCol w="2444696"/>
                <a:gridCol w="2444696"/>
                <a:gridCol w="2444696"/>
              </a:tblGrid>
              <a:tr h="197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Definition Type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Learner – PL1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Practitioner – PL2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Specialist – PL3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 – PL4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  <a:tr h="72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Refined Definition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(based on Bloom's Taxonomy)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Proficiency: </a:t>
                      </a:r>
                      <a:b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Remembering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Understanding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Applying (initial)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Proficiency: </a:t>
                      </a:r>
                      <a:b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Applying (higher order)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Analyzing (initial)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Proficiency: </a:t>
                      </a:r>
                      <a:b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Analyzing (higher order)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Evaluating (initial)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Creating (initial)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Proficiency: </a:t>
                      </a:r>
                      <a:b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Evaluating (higher order)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Creating (higher order)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551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Definition of Applicability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(across categories)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Expectations: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Convert pseudo-code to code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Develop basic programs as per design/algorithms  provided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Follow coding standards to develop simple components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Follow and apply instructions for code documentation/comments, deployment and all coding practices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Expectations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Create pseudo-code based on design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Develop advanced programs or modules as per design/algorithm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Follow coding standards to develop modules/layers, and complex or group of components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Refine development, UI and query guidelines for efficiency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Expectations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Analyze and identify technical risks and failure points, and define mitigation strategies during coding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Evaluate code for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maintainability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other non-functional aspects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Analyze, evaluate and recommend appropriate framework, approach, solution, library and tool/product to meet the functional and non functional requirements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Compare and contrast  technology landscape options for the customer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Create POC to validate on new frameworks, components, models, tools and solutions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Expectations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Create, identify, evaluate and recommend frameworks, approaches, solutions, libraries and tools/ accelerators based on the technology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Create framework / accelerators/ component repository or library for optimal solution development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Create/customize development framework or platforms for team to streamline effort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Evaluate new version of products (beta version) ,  any new products in the market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Set up labs using the newer technology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Provide thought leadership (seminars, while papers, IP etc.) and mentor the team to build the necessary capabilities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4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 Developer – PA Skilling Program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1137831"/>
            <a:ext cx="11269296" cy="49099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Objective &amp; Outcome</a:t>
            </a:r>
            <a:endParaRPr lang="en-US" sz="2400" i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4561210"/>
            <a:ext cx="2952750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0" y="1885950"/>
            <a:ext cx="2924175" cy="12858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98828" y="1628826"/>
            <a:ext cx="5603572" cy="1820405"/>
          </a:xfrm>
          <a:prstGeom prst="rightArrow">
            <a:avLst>
              <a:gd name="adj1" fmla="val 66744"/>
              <a:gd name="adj2" fmla="val 2488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To skill PA associate in minimum FSD skills to make them a Junior developer who can later be trained in other adjust skills to become FSD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10363200" y="2528886"/>
            <a:ext cx="1003300" cy="2767013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92557" y="3630986"/>
            <a:ext cx="256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PA’s are equipped to be trained for other FSD skills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277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87623659"/>
              </p:ext>
            </p:extLst>
          </p:nvPr>
        </p:nvGraphicFramePr>
        <p:xfrm>
          <a:off x="1415050" y="937519"/>
          <a:ext cx="9646650" cy="534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31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Timeline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35826"/>
              </p:ext>
            </p:extLst>
          </p:nvPr>
        </p:nvGraphicFramePr>
        <p:xfrm>
          <a:off x="1638300" y="1600042"/>
          <a:ext cx="9220200" cy="2269153"/>
        </p:xfrm>
        <a:graphic>
          <a:graphicData uri="http://schemas.openxmlformats.org/drawingml/2006/table">
            <a:tbl>
              <a:tblPr/>
              <a:tblGrid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  <a:gridCol w="1152525"/>
              </a:tblGrid>
              <a:tr h="27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865">
                <a:tc rowSpan="4">
                  <a:txBody>
                    <a:bodyPr/>
                    <a:lstStyle/>
                    <a:p>
                      <a:pPr marL="0" marR="0" indent="0" algn="l" defTabSz="50075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Pre-Assessment</a:t>
                      </a:r>
                    </a:p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SDLC Methodologies  &amp; S/W platforms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Refresh sessions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Assessment &amp; HackerRank/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Codility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Assessment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38532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 &amp; Layers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5069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Ancillary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capabilities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Ancillary Capabilities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Ancillary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capabilities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48719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 Patterns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Infra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10800000">
            <a:off x="3746500" y="4110573"/>
            <a:ext cx="342900" cy="4953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4715946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ALP development start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7251700" y="4110573"/>
            <a:ext cx="342900" cy="4953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1149" y="4715946"/>
            <a:ext cx="1568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ALP Evaluation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420100" y="4110573"/>
            <a:ext cx="342900" cy="4953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20100" y="4670028"/>
            <a:ext cx="175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ALP rework and completed</a:t>
            </a:r>
            <a:endParaRPr lang="en-US" dirty="0"/>
          </a:p>
        </p:txBody>
      </p:sp>
      <p:sp>
        <p:nvSpPr>
          <p:cNvPr id="12" name="Line Callout 2 (Accent Bar) 11"/>
          <p:cNvSpPr/>
          <p:nvPr/>
        </p:nvSpPr>
        <p:spPr>
          <a:xfrm>
            <a:off x="222789" y="4416811"/>
            <a:ext cx="2495011" cy="899548"/>
          </a:xfrm>
          <a:prstGeom prst="accentCallout2">
            <a:avLst>
              <a:gd name="adj1" fmla="val 49088"/>
              <a:gd name="adj2" fmla="val 102707"/>
              <a:gd name="adj3" fmla="val -102447"/>
              <a:gd name="adj4" fmla="val 123514"/>
              <a:gd name="adj5" fmla="val -198462"/>
              <a:gd name="adj6" fmla="val 13809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Learning sessions windows are just guideline for Trainer to cover various skill areas in alignment with the ALP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6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Plan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9976940"/>
              </p:ext>
            </p:extLst>
          </p:nvPr>
        </p:nvGraphicFramePr>
        <p:xfrm>
          <a:off x="1383301" y="1397000"/>
          <a:ext cx="9321800" cy="416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67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Learning </a:t>
            </a:r>
            <a:r>
              <a:rPr lang="en-US" dirty="0" smtClean="0"/>
              <a:t>Project (teams of 3)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10668"/>
              </p:ext>
            </p:extLst>
          </p:nvPr>
        </p:nvGraphicFramePr>
        <p:xfrm>
          <a:off x="2188245" y="2916493"/>
          <a:ext cx="7487649" cy="248100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16509"/>
                <a:gridCol w="1542785"/>
                <a:gridCol w="1542785"/>
                <a:gridCol w="1542785"/>
                <a:gridCol w="1542785"/>
              </a:tblGrid>
              <a:tr h="8060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UI/Frontend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Development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side/Backend </a:t>
                      </a:r>
                      <a:r>
                        <a:rPr lang="en-US" sz="14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Integration/ Database</a:t>
                      </a:r>
                    </a:p>
                    <a:p>
                      <a:endParaRPr lang="en-US" sz="1400" b="1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Module Lead/ Code integrator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47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Requirement/</a:t>
                      </a:r>
                      <a:r>
                        <a:rPr lang="en-US" sz="1400" u="none" strike="noStrike" baseline="0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Module1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Associate3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46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Requirement/</a:t>
                      </a:r>
                      <a:r>
                        <a:rPr lang="en-US" sz="1400" u="none" strike="noStrike" baseline="0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Module2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Associate3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7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Requirement/</a:t>
                      </a:r>
                      <a:r>
                        <a:rPr lang="en-US" sz="1400" u="none" strike="noStrike" baseline="0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Module3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Associate3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Associate1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Associate3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68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50075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77014" y="3733800"/>
            <a:ext cx="1261642" cy="462564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Week1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677014" y="4213718"/>
            <a:ext cx="1261642" cy="462564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Week2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>
            <a:off x="677014" y="4703654"/>
            <a:ext cx="1261642" cy="462564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Week3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77014" y="954873"/>
            <a:ext cx="111212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Action Learning Project case study is given to a group of </a:t>
            </a:r>
            <a:r>
              <a:rPr lang="en-US" dirty="0" smtClean="0">
                <a:solidFill>
                  <a:schemeClr val="tx2"/>
                </a:solidFill>
              </a:rPr>
              <a:t>associates. </a:t>
            </a: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ach </a:t>
            </a:r>
            <a:r>
              <a:rPr lang="en-US" dirty="0" smtClean="0">
                <a:solidFill>
                  <a:schemeClr val="tx2"/>
                </a:solidFill>
              </a:rPr>
              <a:t>group will have 3 associates.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Each associate will work on a requirement or module in one of the technology area in a </a:t>
            </a:r>
            <a:r>
              <a:rPr lang="en-US" dirty="0" smtClean="0">
                <a:solidFill>
                  <a:schemeClr val="tx2"/>
                </a:solidFill>
              </a:rPr>
              <a:t>week, </a:t>
            </a:r>
            <a:r>
              <a:rPr lang="en-US" dirty="0" smtClean="0">
                <a:solidFill>
                  <a:schemeClr val="tx2"/>
                </a:solidFill>
              </a:rPr>
              <a:t>and take up another </a:t>
            </a:r>
            <a:r>
              <a:rPr lang="en-US" dirty="0" smtClean="0">
                <a:solidFill>
                  <a:schemeClr val="tx2"/>
                </a:solidFill>
              </a:rPr>
              <a:t>module in the subsequent week </a:t>
            </a:r>
            <a:r>
              <a:rPr lang="en-US" dirty="0" smtClean="0">
                <a:solidFill>
                  <a:schemeClr val="tx2"/>
                </a:solidFill>
              </a:rPr>
              <a:t>after and so on, </a:t>
            </a:r>
            <a:r>
              <a:rPr lang="en-US" dirty="0" smtClean="0">
                <a:solidFill>
                  <a:schemeClr val="tx2"/>
                </a:solidFill>
              </a:rPr>
              <a:t>thereby exposing all th</a:t>
            </a:r>
            <a:r>
              <a:rPr lang="en-US" dirty="0" smtClean="0">
                <a:solidFill>
                  <a:schemeClr val="tx2"/>
                </a:solidFill>
              </a:rPr>
              <a:t>e team members to the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various </a:t>
            </a:r>
            <a:r>
              <a:rPr lang="en-US" dirty="0" smtClean="0">
                <a:solidFill>
                  <a:schemeClr val="tx2"/>
                </a:solidFill>
              </a:rPr>
              <a:t>skills, and encouraging collaboration.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Every week one associate will take the Module lead role and also oversee the code integration/merge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2"/>
                </a:solidFill>
              </a:rPr>
              <a:t>Gitlab</a:t>
            </a:r>
            <a:r>
              <a:rPr lang="en-US" dirty="0" smtClean="0">
                <a:solidFill>
                  <a:schemeClr val="tx2"/>
                </a:solidFill>
              </a:rPr>
              <a:t> (code.cognizant.com) to be used for code repository and collaboration.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788092"/>
              </p:ext>
            </p:extLst>
          </p:nvPr>
        </p:nvGraphicFramePr>
        <p:xfrm>
          <a:off x="10269887" y="3617654"/>
          <a:ext cx="1287111" cy="10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showAsIcon="1" r:id="rId3" imgW="914400" imgH="771480" progId="Word.Document.8">
                  <p:embed/>
                </p:oleObj>
              </mc:Choice>
              <mc:Fallback>
                <p:oleObj name="Document" showAsIcon="1" r:id="rId3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69887" y="3617654"/>
                        <a:ext cx="1287111" cy="10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9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Skill Trajectory and Enablement list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809928" y="1281844"/>
            <a:ext cx="3441700" cy="2374900"/>
          </a:xfrm>
          <a:prstGeom prst="rightArrow">
            <a:avLst>
              <a:gd name="adj1" fmla="val 50000"/>
              <a:gd name="adj2" fmla="val 2914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PA Skill Trajectory from BU, the minimum skills to be considered for this batch is highlighted in Green</a:t>
            </a:r>
            <a:endParaRPr lang="en-US" sz="1600" i="1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09928" y="3656744"/>
            <a:ext cx="3441700" cy="2374900"/>
          </a:xfrm>
          <a:prstGeom prst="rightArrow">
            <a:avLst>
              <a:gd name="adj1" fmla="val 50000"/>
              <a:gd name="adj2" fmla="val 2914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List of enablement’s identified for the listed skills – To be reviewed by BU SMEs</a:t>
            </a:r>
            <a:endParaRPr lang="en-US" sz="1600" i="1" dirty="0">
              <a:solidFill>
                <a:srgbClr val="00206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6372"/>
              </p:ext>
            </p:extLst>
          </p:nvPr>
        </p:nvGraphicFramePr>
        <p:xfrm>
          <a:off x="5499098" y="1866044"/>
          <a:ext cx="276191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9098" y="1866044"/>
                        <a:ext cx="2761915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313015"/>
              </p:ext>
            </p:extLst>
          </p:nvPr>
        </p:nvGraphicFramePr>
        <p:xfrm>
          <a:off x="5368756" y="4185183"/>
          <a:ext cx="3022600" cy="131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8756" y="4185183"/>
                        <a:ext cx="3022600" cy="1318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109251" y="6006638"/>
            <a:ext cx="9869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Novice and Advanced Beginners are mapped to PL1 and Competent to PL2 to align with CCA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Skill Trajectory for Assessment Scope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86441"/>
              </p:ext>
            </p:extLst>
          </p:nvPr>
        </p:nvGraphicFramePr>
        <p:xfrm>
          <a:off x="516358" y="1337924"/>
          <a:ext cx="10367541" cy="4270166"/>
        </p:xfrm>
        <a:graphic>
          <a:graphicData uri="http://schemas.openxmlformats.org/drawingml/2006/table">
            <a:tbl>
              <a:tblPr/>
              <a:tblGrid>
                <a:gridCol w="1647987"/>
                <a:gridCol w="1193274"/>
                <a:gridCol w="1224268"/>
                <a:gridCol w="1301754"/>
                <a:gridCol w="1518712"/>
                <a:gridCol w="1141243"/>
                <a:gridCol w="1232561"/>
                <a:gridCol w="1107742"/>
              </a:tblGrid>
              <a:tr h="60788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Languages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Layers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Ancillary Capabilities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SDLC Methodologies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Software Platforms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Architecture Patterns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Infrastructure Platforms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40155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Learning Project and Integrated Skill Assessment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Angular 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Maven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Driven Development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Tomcat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or Client side MVC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401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XML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JSP / Servlet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Coding best practices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00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 MVC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00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Jersey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401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JAX-RS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CheckStyle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FindBugs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00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00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Hibernate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00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736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MCQ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 (To be included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only if required)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 Concepts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MVC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PaaS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/AWS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HackerRank Community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9928" y="937519"/>
            <a:ext cx="10556572" cy="1488181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3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register in </a:t>
            </a: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/>
                <a:hlinkClick r:id="rId2"/>
              </a:rPr>
              <a:t>https://www.hackerrank.com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their personal email</a:t>
            </a:r>
          </a:p>
          <a:p>
            <a:pPr marL="285750" lvl="3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/>
                <a:hlinkClick r:id="rId2"/>
              </a:rPr>
              <a:t>https://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anose="020F0502020204030204"/>
                <a:hlinkClick r:id="rId2"/>
              </a:rPr>
              <a:t>www.hackerrank.com/dashboard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anose="020F0502020204030204"/>
              </a:rPr>
              <a:t> will provide  practice platform for various technology areas</a:t>
            </a:r>
          </a:p>
          <a:p>
            <a:pPr marL="285750" lvl="3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part of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Daily Code Gym activity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 must practice various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coding problems daily for ~1hr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3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 submissions will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available in </a:t>
            </a: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/>
              </a:rPr>
              <a:t>H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ackerrank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profile as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anose="020F0502020204030204"/>
              </a:rPr>
              <a:t>below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662042"/>
            <a:ext cx="6362700" cy="36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14407</TotalTime>
  <Words>808</Words>
  <Application>Microsoft Office PowerPoint</Application>
  <PresentationFormat>Widescreen</PresentationFormat>
  <Paragraphs>214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Wingdings</vt:lpstr>
      <vt:lpstr>Cognizant_Template</vt:lpstr>
      <vt:lpstr>Cognizant_4x3</vt:lpstr>
      <vt:lpstr>Document</vt:lpstr>
      <vt:lpstr>Worksheet</vt:lpstr>
      <vt:lpstr>PowerPoint Presentation</vt:lpstr>
      <vt:lpstr>Full Stack Developer – PA Skilling Program design</vt:lpstr>
      <vt:lpstr>Design Approach</vt:lpstr>
      <vt:lpstr>High Level Timeline</vt:lpstr>
      <vt:lpstr>Day Plan</vt:lpstr>
      <vt:lpstr>Action Learning Project (teams of 3)</vt:lpstr>
      <vt:lpstr>PA Skill Trajectory and Enablement list</vt:lpstr>
      <vt:lpstr>PA Skill Trajectory for Assessment Scope</vt:lpstr>
      <vt:lpstr>HackerRank Community</vt:lpstr>
      <vt:lpstr>Exit Assessments</vt:lpstr>
      <vt:lpstr>PowerPoint Presentation</vt:lpstr>
      <vt:lpstr>Skill acquisition model – Dreyfus model Vs CCA Proficiency</vt:lpstr>
      <vt:lpstr>Skill acquisition model – CCA USF defined by Mercer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Raitani, Shreshth (Cognizant)</dc:creator>
  <cp:lastModifiedBy>Krishnan, Ramakrishnan (Cognizant)</cp:lastModifiedBy>
  <cp:revision>805</cp:revision>
  <dcterms:created xsi:type="dcterms:W3CDTF">2016-04-27T15:28:16Z</dcterms:created>
  <dcterms:modified xsi:type="dcterms:W3CDTF">2017-05-10T04:54:00Z</dcterms:modified>
</cp:coreProperties>
</file>