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287000" cy="12858750"/>
  <p:notesSz cx="6858000" cy="9144000"/>
  <p:embeddedFontLst>
    <p:embeddedFont>
      <p:font typeface="Inter" panose="020B060402020202020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050">
          <p15:clr>
            <a:srgbClr val="747775"/>
          </p15:clr>
        </p15:guide>
        <p15:guide id="2" pos="324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0B99"/>
    <a:srgbClr val="CFAFE7"/>
    <a:srgbClr val="1C0C80"/>
    <a:srgbClr val="C2FF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286" y="114"/>
      </p:cViewPr>
      <p:guideLst>
        <p:guide orient="horz" pos="405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57721" y="685800"/>
            <a:ext cx="2743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685800"/>
            <a:ext cx="2743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47c5e560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685800"/>
            <a:ext cx="2743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47c5e560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47c5e5605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685800"/>
            <a:ext cx="2743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47c5e5605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47c5e560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685800"/>
            <a:ext cx="2743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47c5e560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47c5e560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685800"/>
            <a:ext cx="2743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47c5e560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01587d2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685800"/>
            <a:ext cx="2743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01587d2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6de0534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685800"/>
            <a:ext cx="2743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6de0534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47c5e560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685800"/>
            <a:ext cx="2743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47c5e560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47c5e560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685800"/>
            <a:ext cx="2743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47c5e560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47c5e560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685800"/>
            <a:ext cx="2743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47c5e560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47c5e560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685800"/>
            <a:ext cx="2743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47c5e560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47c5e560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685800"/>
            <a:ext cx="2743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47c5e5605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50672" y="1861438"/>
            <a:ext cx="9585600" cy="5131500"/>
          </a:xfrm>
          <a:prstGeom prst="rect">
            <a:avLst/>
          </a:prstGeom>
        </p:spPr>
        <p:txBody>
          <a:bodyPr spcFirstLastPara="1" wrap="square" lIns="144750" tIns="144750" rIns="144750" bIns="1447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50663" y="7085313"/>
            <a:ext cx="9585600" cy="1981500"/>
          </a:xfrm>
          <a:prstGeom prst="rect">
            <a:avLst/>
          </a:prstGeom>
        </p:spPr>
        <p:txBody>
          <a:bodyPr spcFirstLastPara="1" wrap="square" lIns="144750" tIns="144750" rIns="144750" bIns="1447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531515" y="11658042"/>
            <a:ext cx="617400" cy="9840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50663" y="2765313"/>
            <a:ext cx="9585600" cy="4908900"/>
          </a:xfrm>
          <a:prstGeom prst="rect">
            <a:avLst/>
          </a:prstGeom>
        </p:spPr>
        <p:txBody>
          <a:bodyPr spcFirstLastPara="1" wrap="square" lIns="144750" tIns="144750" rIns="144750" bIns="1447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000"/>
              <a:buNone/>
              <a:defRPr sz="19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50663" y="7880563"/>
            <a:ext cx="9585600" cy="3252000"/>
          </a:xfrm>
          <a:prstGeom prst="rect">
            <a:avLst/>
          </a:prstGeom>
        </p:spPr>
        <p:txBody>
          <a:bodyPr spcFirstLastPara="1" wrap="square" lIns="144750" tIns="144750" rIns="144750" bIns="144750" anchor="t" anchorCtr="0">
            <a:normAutofit/>
          </a:bodyPr>
          <a:lstStyle>
            <a:lvl1pPr marL="457200" lvl="0" indent="-412750" algn="ctr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683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531515" y="11658042"/>
            <a:ext cx="617400" cy="9840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531515" y="11658042"/>
            <a:ext cx="617400" cy="9840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50663" y="5377125"/>
            <a:ext cx="9585600" cy="21045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531515" y="11658042"/>
            <a:ext cx="617400" cy="9840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50663" y="1112563"/>
            <a:ext cx="9585600" cy="1431600"/>
          </a:xfrm>
          <a:prstGeom prst="rect">
            <a:avLst/>
          </a:prstGeom>
        </p:spPr>
        <p:txBody>
          <a:bodyPr spcFirstLastPara="1" wrap="square" lIns="144750" tIns="144750" rIns="144750" bIns="1447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50663" y="2881188"/>
            <a:ext cx="9585600" cy="8541000"/>
          </a:xfrm>
          <a:prstGeom prst="rect">
            <a:avLst/>
          </a:prstGeom>
        </p:spPr>
        <p:txBody>
          <a:bodyPr spcFirstLastPara="1" wrap="square" lIns="144750" tIns="144750" rIns="144750" bIns="144750" anchor="t" anchorCtr="0">
            <a:normAutofit/>
          </a:bodyPr>
          <a:lstStyle>
            <a:lvl1pPr marL="457200" lvl="0" indent="-41275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531515" y="11658042"/>
            <a:ext cx="617400" cy="9840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50663" y="1112563"/>
            <a:ext cx="9585600" cy="1431600"/>
          </a:xfrm>
          <a:prstGeom prst="rect">
            <a:avLst/>
          </a:prstGeom>
        </p:spPr>
        <p:txBody>
          <a:bodyPr spcFirstLastPara="1" wrap="square" lIns="144750" tIns="144750" rIns="144750" bIns="1447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50663" y="2881188"/>
            <a:ext cx="4500000" cy="8541000"/>
          </a:xfrm>
          <a:prstGeom prst="rect">
            <a:avLst/>
          </a:prstGeom>
        </p:spPr>
        <p:txBody>
          <a:bodyPr spcFirstLastPara="1" wrap="square" lIns="144750" tIns="144750" rIns="144750" bIns="144750" anchor="t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436450" y="2881188"/>
            <a:ext cx="4500000" cy="8541000"/>
          </a:xfrm>
          <a:prstGeom prst="rect">
            <a:avLst/>
          </a:prstGeom>
        </p:spPr>
        <p:txBody>
          <a:bodyPr spcFirstLastPara="1" wrap="square" lIns="144750" tIns="144750" rIns="144750" bIns="144750" anchor="t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531515" y="11658042"/>
            <a:ext cx="617400" cy="9840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50663" y="1112563"/>
            <a:ext cx="9585600" cy="1431600"/>
          </a:xfrm>
          <a:prstGeom prst="rect">
            <a:avLst/>
          </a:prstGeom>
        </p:spPr>
        <p:txBody>
          <a:bodyPr spcFirstLastPara="1" wrap="square" lIns="144750" tIns="144750" rIns="144750" bIns="1447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531515" y="11658042"/>
            <a:ext cx="617400" cy="9840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50663" y="1389000"/>
            <a:ext cx="3159000" cy="1889100"/>
          </a:xfrm>
          <a:prstGeom prst="rect">
            <a:avLst/>
          </a:prstGeom>
        </p:spPr>
        <p:txBody>
          <a:bodyPr spcFirstLastPara="1" wrap="square" lIns="144750" tIns="144750" rIns="144750" bIns="1447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50663" y="3474000"/>
            <a:ext cx="3159000" cy="7948500"/>
          </a:xfrm>
          <a:prstGeom prst="rect">
            <a:avLst/>
          </a:prstGeom>
        </p:spPr>
        <p:txBody>
          <a:bodyPr spcFirstLastPara="1" wrap="square" lIns="144750" tIns="144750" rIns="144750" bIns="14475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531515" y="11658042"/>
            <a:ext cx="617400" cy="9840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51531" y="1125375"/>
            <a:ext cx="7163700" cy="102270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1pPr>
            <a:lvl2pPr lvl="1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2pPr>
            <a:lvl3pPr lvl="2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3pPr>
            <a:lvl4pPr lvl="3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4pPr>
            <a:lvl5pPr lvl="4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5pPr>
            <a:lvl6pPr lvl="5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6pPr>
            <a:lvl7pPr lvl="6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7pPr>
            <a:lvl8pPr lvl="7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8pPr>
            <a:lvl9pPr lvl="8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531515" y="11658042"/>
            <a:ext cx="617400" cy="9840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143500" y="-312"/>
            <a:ext cx="5143500" cy="1285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4750" tIns="144750" rIns="144750" bIns="144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98688" y="3082938"/>
            <a:ext cx="4550700" cy="3705900"/>
          </a:xfrm>
          <a:prstGeom prst="rect">
            <a:avLst/>
          </a:prstGeom>
        </p:spPr>
        <p:txBody>
          <a:bodyPr spcFirstLastPara="1" wrap="square" lIns="144750" tIns="144750" rIns="144750" bIns="1447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98688" y="7007688"/>
            <a:ext cx="4550700" cy="3087900"/>
          </a:xfrm>
          <a:prstGeom prst="rect">
            <a:avLst/>
          </a:prstGeom>
        </p:spPr>
        <p:txBody>
          <a:bodyPr spcFirstLastPara="1" wrap="square" lIns="144750" tIns="144750" rIns="144750" bIns="1447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556938" y="1810188"/>
            <a:ext cx="4316700" cy="92376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>
            <a:lvl1pPr marL="457200" lvl="0" indent="-41275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531515" y="11658042"/>
            <a:ext cx="617400" cy="9840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50663" y="10576438"/>
            <a:ext cx="6748800" cy="15129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531515" y="11658042"/>
            <a:ext cx="617400" cy="9840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50663" y="1112563"/>
            <a:ext cx="9585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750" tIns="144750" rIns="144750" bIns="1447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50663" y="2881188"/>
            <a:ext cx="9585600" cy="85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750" tIns="144750" rIns="144750" bIns="144750" anchor="t" anchorCtr="0">
            <a:normAutofit/>
          </a:bodyPr>
          <a:lstStyle>
            <a:lvl1pPr marL="457200" lvl="0" indent="-412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●"/>
              <a:defRPr sz="2900">
                <a:solidFill>
                  <a:schemeClr val="dk2"/>
                </a:solidFill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531515" y="11658042"/>
            <a:ext cx="6174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750" tIns="144750" rIns="144750" bIns="144750" anchor="ctr" anchorCtr="0">
            <a:normAutofit/>
          </a:bodyPr>
          <a:lstStyle>
            <a:lvl1pPr lvl="0" algn="r">
              <a:buNone/>
              <a:defRPr sz="1600">
                <a:solidFill>
                  <a:schemeClr val="dk2"/>
                </a:solidFill>
              </a:defRPr>
            </a:lvl1pPr>
            <a:lvl2pPr lvl="1" algn="r">
              <a:buNone/>
              <a:defRPr sz="1600">
                <a:solidFill>
                  <a:schemeClr val="dk2"/>
                </a:solidFill>
              </a:defRPr>
            </a:lvl2pPr>
            <a:lvl3pPr lvl="2" algn="r">
              <a:buNone/>
              <a:defRPr sz="1600">
                <a:solidFill>
                  <a:schemeClr val="dk2"/>
                </a:solidFill>
              </a:defRPr>
            </a:lvl3pPr>
            <a:lvl4pPr lvl="3" algn="r">
              <a:buNone/>
              <a:defRPr sz="1600">
                <a:solidFill>
                  <a:schemeClr val="dk2"/>
                </a:solidFill>
              </a:defRPr>
            </a:lvl4pPr>
            <a:lvl5pPr lvl="4" algn="r">
              <a:buNone/>
              <a:defRPr sz="1600">
                <a:solidFill>
                  <a:schemeClr val="dk2"/>
                </a:solidFill>
              </a:defRPr>
            </a:lvl5pPr>
            <a:lvl6pPr lvl="5" algn="r">
              <a:buNone/>
              <a:defRPr sz="1600">
                <a:solidFill>
                  <a:schemeClr val="dk2"/>
                </a:solidFill>
              </a:defRPr>
            </a:lvl6pPr>
            <a:lvl7pPr lvl="6" algn="r">
              <a:buNone/>
              <a:defRPr sz="1600">
                <a:solidFill>
                  <a:schemeClr val="dk2"/>
                </a:solidFill>
              </a:defRPr>
            </a:lvl7pPr>
            <a:lvl8pPr lvl="7" algn="r">
              <a:buNone/>
              <a:defRPr sz="1600">
                <a:solidFill>
                  <a:schemeClr val="dk2"/>
                </a:solidFill>
              </a:defRPr>
            </a:lvl8pPr>
            <a:lvl9pPr lvl="8" algn="r">
              <a:buNone/>
              <a:defRPr sz="16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92600" y="3731825"/>
            <a:ext cx="5635048" cy="51315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dirty="0">
                <a:solidFill>
                  <a:srgbClr val="1C0C80"/>
                </a:solidFill>
                <a:latin typeface="Inter"/>
                <a:ea typeface="Inter"/>
                <a:cs typeface="Inter"/>
                <a:sym typeface="Inter"/>
              </a:rPr>
              <a:t>{{Title0}}</a:t>
            </a:r>
            <a:endParaRPr dirty="0">
              <a:solidFill>
                <a:srgbClr val="1C0C8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7423025" y="1081274"/>
            <a:ext cx="1792422" cy="740394"/>
          </a:xfrm>
          <a:prstGeom prst="flowChartTerminator">
            <a:avLst/>
          </a:prstGeom>
          <a:solidFill>
            <a:srgbClr val="B5C0C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7528290" y="1081275"/>
            <a:ext cx="15819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01/12</a:t>
            </a:r>
            <a:endParaRPr sz="29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350688" y="2598463"/>
            <a:ext cx="9585600" cy="14316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 b="1" dirty="0">
                <a:solidFill>
                  <a:srgbClr val="1C0C80"/>
                </a:solidFill>
                <a:latin typeface="Inter"/>
                <a:ea typeface="Inter"/>
                <a:cs typeface="Inter"/>
                <a:sym typeface="Inter"/>
              </a:rPr>
              <a:t>{{Title8}}</a:t>
            </a:r>
            <a:endParaRPr sz="5000" b="1" dirty="0">
              <a:solidFill>
                <a:srgbClr val="1C0C8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1"/>
          </p:nvPr>
        </p:nvSpPr>
        <p:spPr>
          <a:xfrm>
            <a:off x="350700" y="4030075"/>
            <a:ext cx="9585600" cy="7543800"/>
          </a:xfrm>
          <a:prstGeom prst="rect">
            <a:avLst/>
          </a:prstGeom>
        </p:spPr>
        <p:txBody>
          <a:bodyPr spcFirstLastPara="1" wrap="square" lIns="144750" tIns="144750" rIns="144750" bIns="1447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900"/>
              </a:spcAft>
              <a:buNone/>
            </a:pPr>
            <a:r>
              <a:rPr lang="es-419" dirty="0">
                <a:solidFill>
                  <a:srgbClr val="1C0C80"/>
                </a:solidFill>
                <a:latin typeface="Montserrat"/>
                <a:ea typeface="Montserrat"/>
                <a:cs typeface="Montserrat"/>
                <a:sym typeface="Montserrat"/>
              </a:rPr>
              <a:t>{{Body8}}</a:t>
            </a:r>
            <a:endParaRPr dirty="0">
              <a:solidFill>
                <a:srgbClr val="1C0C8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7423025" y="1081274"/>
            <a:ext cx="1792422" cy="740394"/>
          </a:xfrm>
          <a:prstGeom prst="flowChartTerminator">
            <a:avLst/>
          </a:prstGeom>
          <a:solidFill>
            <a:srgbClr val="B5C0C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7528290" y="1081275"/>
            <a:ext cx="15819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10/12</a:t>
            </a:r>
            <a:endParaRPr sz="29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xfrm>
            <a:off x="350688" y="2598463"/>
            <a:ext cx="9585600" cy="14316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 b="1" dirty="0">
                <a:solidFill>
                  <a:srgbClr val="1C0C80"/>
                </a:solidFill>
                <a:latin typeface="Inter"/>
                <a:ea typeface="Inter"/>
                <a:cs typeface="Inter"/>
                <a:sym typeface="Inter"/>
              </a:rPr>
              <a:t>{{Title9}}</a:t>
            </a:r>
            <a:endParaRPr sz="5000" b="1" dirty="0">
              <a:solidFill>
                <a:srgbClr val="1C0C8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7" name="Google Shape;177;p23"/>
          <p:cNvSpPr txBox="1">
            <a:spLocks noGrp="1"/>
          </p:cNvSpPr>
          <p:nvPr>
            <p:ph type="body" idx="1"/>
          </p:nvPr>
        </p:nvSpPr>
        <p:spPr>
          <a:xfrm>
            <a:off x="350700" y="4030075"/>
            <a:ext cx="9585600" cy="7543800"/>
          </a:xfrm>
          <a:prstGeom prst="rect">
            <a:avLst/>
          </a:prstGeom>
        </p:spPr>
        <p:txBody>
          <a:bodyPr spcFirstLastPara="1" wrap="square" lIns="144750" tIns="144750" rIns="144750" bIns="1447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900"/>
              </a:spcAft>
              <a:buNone/>
            </a:pPr>
            <a:r>
              <a:rPr lang="es-419" dirty="0">
                <a:solidFill>
                  <a:srgbClr val="1C0C80"/>
                </a:solidFill>
                <a:latin typeface="Montserrat"/>
                <a:ea typeface="Montserrat"/>
                <a:cs typeface="Montserrat"/>
                <a:sym typeface="Montserrat"/>
              </a:rPr>
              <a:t>{{Body9}}</a:t>
            </a:r>
            <a:endParaRPr dirty="0">
              <a:solidFill>
                <a:srgbClr val="1C0C8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7423025" y="1081274"/>
            <a:ext cx="1792422" cy="740394"/>
          </a:xfrm>
          <a:prstGeom prst="flowChartTerminator">
            <a:avLst/>
          </a:prstGeom>
          <a:solidFill>
            <a:srgbClr val="B5C0C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7528290" y="1081275"/>
            <a:ext cx="15819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11/12</a:t>
            </a:r>
            <a:endParaRPr sz="29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350688" y="2598463"/>
            <a:ext cx="9585600" cy="14316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 b="1" dirty="0" err="1">
                <a:solidFill>
                  <a:srgbClr val="1C0C80"/>
                </a:solidFill>
                <a:latin typeface="Inter"/>
                <a:ea typeface="Inter"/>
                <a:cs typeface="Inter"/>
                <a:sym typeface="Inter"/>
              </a:rPr>
              <a:t>Escribeme</a:t>
            </a:r>
            <a:r>
              <a:rPr lang="es-419" sz="5000" b="1" dirty="0">
                <a:solidFill>
                  <a:srgbClr val="1C0C80"/>
                </a:solidFill>
                <a:latin typeface="Inter"/>
                <a:ea typeface="Inter"/>
                <a:cs typeface="Inter"/>
                <a:sym typeface="Inter"/>
              </a:rPr>
              <a:t> y agenda</a:t>
            </a:r>
            <a:endParaRPr sz="5000" b="1" dirty="0">
              <a:solidFill>
                <a:srgbClr val="1C0C8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350700" y="4030075"/>
            <a:ext cx="9585600" cy="5571900"/>
          </a:xfrm>
          <a:prstGeom prst="rect">
            <a:avLst/>
          </a:prstGeom>
        </p:spPr>
        <p:txBody>
          <a:bodyPr spcFirstLastPara="1" wrap="square" lIns="144750" tIns="144750" rIns="144750" bIns="14475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1C0C80"/>
                </a:solidFill>
                <a:latin typeface="Montserrat"/>
                <a:ea typeface="Montserrat"/>
                <a:cs typeface="Montserrat"/>
                <a:sym typeface="Montserrat"/>
              </a:rPr>
              <a:t>Si quieres saber mas de psicología y derecho laboral, agenda una asesoría gratuita de 1 hora.</a:t>
            </a:r>
            <a:endParaRPr dirty="0">
              <a:solidFill>
                <a:srgbClr val="1C0C8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19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1900"/>
              </a:spcBef>
              <a:spcAft>
                <a:spcPts val="1900"/>
              </a:spcAft>
              <a:buNone/>
            </a:pP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7423025" y="1081274"/>
            <a:ext cx="1792422" cy="740394"/>
          </a:xfrm>
          <a:prstGeom prst="flowChartTerminator">
            <a:avLst/>
          </a:prstGeom>
          <a:solidFill>
            <a:srgbClr val="B5C0C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7528290" y="1081275"/>
            <a:ext cx="15819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12/12</a:t>
            </a:r>
            <a:endParaRPr sz="29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2541248" y="10619725"/>
            <a:ext cx="5204520" cy="1257282"/>
          </a:xfrm>
          <a:prstGeom prst="flowChartTerminator">
            <a:avLst/>
          </a:prstGeom>
          <a:solidFill>
            <a:srgbClr val="440B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 txBox="1"/>
          <p:nvPr/>
        </p:nvSpPr>
        <p:spPr>
          <a:xfrm>
            <a:off x="2664438" y="10710916"/>
            <a:ext cx="49581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MUCHAS GRACIAS</a:t>
            </a:r>
            <a:endParaRPr sz="2900"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50688" y="2598463"/>
            <a:ext cx="9585600" cy="14316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 b="1" dirty="0">
                <a:solidFill>
                  <a:srgbClr val="1C0C80"/>
                </a:solidFill>
                <a:latin typeface="Inter"/>
                <a:ea typeface="Inter"/>
                <a:cs typeface="Inter"/>
                <a:sym typeface="Inter"/>
              </a:rPr>
              <a:t>Resumen</a:t>
            </a:r>
            <a:endParaRPr sz="5000" b="1" dirty="0">
              <a:solidFill>
                <a:srgbClr val="1C0C8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50700" y="4030075"/>
            <a:ext cx="9585600" cy="7543800"/>
          </a:xfrm>
          <a:prstGeom prst="rect">
            <a:avLst/>
          </a:prstGeom>
        </p:spPr>
        <p:txBody>
          <a:bodyPr spcFirstLastPara="1" wrap="square" lIns="144750" tIns="144750" rIns="144750" bIns="1447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900"/>
              </a:spcAft>
              <a:buNone/>
            </a:pPr>
            <a:r>
              <a:rPr lang="es-419" dirty="0">
                <a:solidFill>
                  <a:srgbClr val="1C0C80"/>
                </a:solidFill>
                <a:latin typeface="Montserrat"/>
                <a:ea typeface="Montserrat"/>
                <a:cs typeface="Montserrat"/>
                <a:sym typeface="Montserrat"/>
              </a:rPr>
              <a:t>{{Body0}}</a:t>
            </a:r>
            <a:endParaRPr dirty="0">
              <a:solidFill>
                <a:srgbClr val="1C0C8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7423025" y="1081274"/>
            <a:ext cx="1792422" cy="740394"/>
          </a:xfrm>
          <a:prstGeom prst="flowChartTerminator">
            <a:avLst/>
          </a:prstGeom>
          <a:solidFill>
            <a:srgbClr val="B5C0C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7528290" y="1081275"/>
            <a:ext cx="15819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02/12</a:t>
            </a:r>
            <a:endParaRPr sz="29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50688" y="2598463"/>
            <a:ext cx="9585600" cy="14316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 b="1" dirty="0">
                <a:solidFill>
                  <a:srgbClr val="1C0C80"/>
                </a:solidFill>
                <a:latin typeface="Inter"/>
                <a:ea typeface="Inter"/>
                <a:cs typeface="Inter"/>
                <a:sym typeface="Inter"/>
              </a:rPr>
              <a:t>{{Title1}}</a:t>
            </a:r>
            <a:endParaRPr sz="5000" b="1" dirty="0">
              <a:solidFill>
                <a:srgbClr val="1C0C8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350700" y="4030075"/>
            <a:ext cx="9585600" cy="7543800"/>
          </a:xfrm>
          <a:prstGeom prst="rect">
            <a:avLst/>
          </a:prstGeom>
        </p:spPr>
        <p:txBody>
          <a:bodyPr spcFirstLastPara="1" wrap="square" lIns="144750" tIns="144750" rIns="144750" bIns="1447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900"/>
              </a:spcAft>
              <a:buNone/>
            </a:pPr>
            <a:r>
              <a:rPr lang="es-419" dirty="0">
                <a:solidFill>
                  <a:srgbClr val="1C0C80"/>
                </a:solidFill>
                <a:latin typeface="Montserrat"/>
                <a:ea typeface="Montserrat"/>
                <a:cs typeface="Montserrat"/>
                <a:sym typeface="Montserrat"/>
              </a:rPr>
              <a:t>{{Body1}}</a:t>
            </a:r>
            <a:endParaRPr dirty="0">
              <a:solidFill>
                <a:srgbClr val="1C0C8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7423025" y="1081274"/>
            <a:ext cx="1792422" cy="740394"/>
          </a:xfrm>
          <a:prstGeom prst="flowChartTerminator">
            <a:avLst/>
          </a:prstGeom>
          <a:solidFill>
            <a:srgbClr val="B5C0C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7528290" y="1081275"/>
            <a:ext cx="15819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03/12</a:t>
            </a:r>
            <a:endParaRPr sz="29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350688" y="2598463"/>
            <a:ext cx="9585600" cy="14316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 b="1" dirty="0">
                <a:solidFill>
                  <a:srgbClr val="1C0C80"/>
                </a:solidFill>
                <a:latin typeface="Inter"/>
                <a:ea typeface="Inter"/>
                <a:cs typeface="Inter"/>
                <a:sym typeface="Inter"/>
              </a:rPr>
              <a:t>{{Title2}}</a:t>
            </a:r>
            <a:endParaRPr sz="5000" b="1" dirty="0">
              <a:solidFill>
                <a:srgbClr val="1C0C8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350700" y="4030075"/>
            <a:ext cx="9585600" cy="7543800"/>
          </a:xfrm>
          <a:prstGeom prst="rect">
            <a:avLst/>
          </a:prstGeom>
        </p:spPr>
        <p:txBody>
          <a:bodyPr spcFirstLastPara="1" wrap="square" lIns="144750" tIns="144750" rIns="144750" bIns="1447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900"/>
              </a:spcAft>
              <a:buNone/>
            </a:pPr>
            <a:r>
              <a:rPr lang="es-419" dirty="0">
                <a:solidFill>
                  <a:srgbClr val="1C0C80"/>
                </a:solidFill>
                <a:latin typeface="Montserrat"/>
                <a:ea typeface="Montserrat"/>
                <a:cs typeface="Montserrat"/>
                <a:sym typeface="Montserrat"/>
              </a:rPr>
              <a:t>{{Body2}}</a:t>
            </a:r>
            <a:endParaRPr dirty="0">
              <a:solidFill>
                <a:srgbClr val="1C0C8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7423025" y="1081274"/>
            <a:ext cx="1792422" cy="740394"/>
          </a:xfrm>
          <a:prstGeom prst="flowChartTerminator">
            <a:avLst/>
          </a:prstGeom>
          <a:solidFill>
            <a:srgbClr val="B5C0C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7528290" y="1081275"/>
            <a:ext cx="15819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04/12</a:t>
            </a:r>
            <a:endParaRPr sz="29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350688" y="2598463"/>
            <a:ext cx="9585600" cy="14316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 b="1" dirty="0">
                <a:solidFill>
                  <a:srgbClr val="1C0C80"/>
                </a:solidFill>
                <a:latin typeface="Inter"/>
                <a:ea typeface="Inter"/>
                <a:cs typeface="Inter"/>
                <a:sym typeface="Inter"/>
              </a:rPr>
              <a:t>{{Title3}}</a:t>
            </a:r>
            <a:endParaRPr sz="5000" b="1" dirty="0">
              <a:solidFill>
                <a:srgbClr val="1C0C8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350700" y="4030075"/>
            <a:ext cx="9585600" cy="7543800"/>
          </a:xfrm>
          <a:prstGeom prst="rect">
            <a:avLst/>
          </a:prstGeom>
        </p:spPr>
        <p:txBody>
          <a:bodyPr spcFirstLastPara="1" wrap="square" lIns="144750" tIns="144750" rIns="144750" bIns="1447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900"/>
              </a:spcAft>
              <a:buNone/>
            </a:pPr>
            <a:r>
              <a:rPr lang="es-419" dirty="0">
                <a:solidFill>
                  <a:srgbClr val="1C0C80"/>
                </a:solidFill>
                <a:latin typeface="Montserrat"/>
                <a:ea typeface="Montserrat"/>
                <a:cs typeface="Montserrat"/>
                <a:sym typeface="Montserrat"/>
              </a:rPr>
              <a:t>{{Body3}}</a:t>
            </a:r>
            <a:endParaRPr dirty="0">
              <a:solidFill>
                <a:srgbClr val="1C0C8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7423025" y="1081274"/>
            <a:ext cx="1792422" cy="740394"/>
          </a:xfrm>
          <a:prstGeom prst="flowChartTerminator">
            <a:avLst/>
          </a:prstGeom>
          <a:solidFill>
            <a:srgbClr val="B5C0C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7528290" y="1081275"/>
            <a:ext cx="15819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05/12</a:t>
            </a:r>
            <a:endParaRPr sz="29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50688" y="2598463"/>
            <a:ext cx="9585600" cy="14316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 b="1" dirty="0">
                <a:solidFill>
                  <a:srgbClr val="1C0C80"/>
                </a:solidFill>
                <a:latin typeface="Inter"/>
                <a:ea typeface="Inter"/>
                <a:cs typeface="Inter"/>
                <a:sym typeface="Inter"/>
              </a:rPr>
              <a:t>{{Title4}}</a:t>
            </a:r>
            <a:endParaRPr sz="5000" b="1" dirty="0">
              <a:solidFill>
                <a:srgbClr val="1C0C8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50700" y="4030075"/>
            <a:ext cx="9585600" cy="7543800"/>
          </a:xfrm>
          <a:prstGeom prst="rect">
            <a:avLst/>
          </a:prstGeom>
        </p:spPr>
        <p:txBody>
          <a:bodyPr spcFirstLastPara="1" wrap="square" lIns="144750" tIns="144750" rIns="144750" bIns="1447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900"/>
              </a:spcAft>
              <a:buNone/>
            </a:pPr>
            <a:r>
              <a:rPr lang="es-419" dirty="0">
                <a:solidFill>
                  <a:srgbClr val="1C0C80"/>
                </a:solidFill>
                <a:latin typeface="Montserrat"/>
                <a:ea typeface="Montserrat"/>
                <a:cs typeface="Montserrat"/>
                <a:sym typeface="Montserrat"/>
              </a:rPr>
              <a:t>{{Body4}}</a:t>
            </a:r>
            <a:endParaRPr dirty="0">
              <a:solidFill>
                <a:srgbClr val="1C0C8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7423025" y="1081274"/>
            <a:ext cx="1792422" cy="740394"/>
          </a:xfrm>
          <a:prstGeom prst="flowChartTerminator">
            <a:avLst/>
          </a:prstGeom>
          <a:solidFill>
            <a:srgbClr val="B5C0C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7528290" y="1081275"/>
            <a:ext cx="15819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06/12</a:t>
            </a:r>
            <a:endParaRPr sz="29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350688" y="2598463"/>
            <a:ext cx="9585600" cy="14316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 b="1" dirty="0">
                <a:solidFill>
                  <a:srgbClr val="1C0C80"/>
                </a:solidFill>
                <a:latin typeface="Inter"/>
                <a:ea typeface="Inter"/>
                <a:cs typeface="Inter"/>
                <a:sym typeface="Inter"/>
              </a:rPr>
              <a:t>{{Title5}}</a:t>
            </a:r>
            <a:endParaRPr sz="5000" b="1" dirty="0">
              <a:solidFill>
                <a:srgbClr val="1C0C8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350700" y="4030075"/>
            <a:ext cx="9585600" cy="7543800"/>
          </a:xfrm>
          <a:prstGeom prst="rect">
            <a:avLst/>
          </a:prstGeom>
        </p:spPr>
        <p:txBody>
          <a:bodyPr spcFirstLastPara="1" wrap="square" lIns="144750" tIns="144750" rIns="144750" bIns="1447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900"/>
              </a:spcAft>
              <a:buNone/>
            </a:pPr>
            <a:r>
              <a:rPr lang="es-419" dirty="0">
                <a:solidFill>
                  <a:srgbClr val="1C0C80"/>
                </a:solidFill>
                <a:latin typeface="Montserrat"/>
                <a:ea typeface="Montserrat"/>
                <a:cs typeface="Montserrat"/>
                <a:sym typeface="Montserrat"/>
              </a:rPr>
              <a:t>{{Body5}}</a:t>
            </a:r>
            <a:endParaRPr dirty="0">
              <a:solidFill>
                <a:srgbClr val="1C0C8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7423025" y="1081274"/>
            <a:ext cx="1792422" cy="740394"/>
          </a:xfrm>
          <a:prstGeom prst="flowChartTerminator">
            <a:avLst/>
          </a:prstGeom>
          <a:solidFill>
            <a:srgbClr val="B5C0C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7528290" y="1081275"/>
            <a:ext cx="15819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07/12</a:t>
            </a:r>
            <a:endParaRPr sz="29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350688" y="2598463"/>
            <a:ext cx="9585600" cy="14316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 b="1" dirty="0">
                <a:solidFill>
                  <a:srgbClr val="1C0C80"/>
                </a:solidFill>
                <a:latin typeface="Inter"/>
                <a:ea typeface="Inter"/>
                <a:cs typeface="Inter"/>
                <a:sym typeface="Inter"/>
              </a:rPr>
              <a:t>{{Title6}}</a:t>
            </a:r>
            <a:endParaRPr sz="5000" b="1" dirty="0">
              <a:solidFill>
                <a:srgbClr val="1C0C8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350700" y="4030075"/>
            <a:ext cx="9585600" cy="7543800"/>
          </a:xfrm>
          <a:prstGeom prst="rect">
            <a:avLst/>
          </a:prstGeom>
        </p:spPr>
        <p:txBody>
          <a:bodyPr spcFirstLastPara="1" wrap="square" lIns="144750" tIns="144750" rIns="144750" bIns="1447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900"/>
              </a:spcAft>
              <a:buNone/>
            </a:pPr>
            <a:r>
              <a:rPr lang="es-419" dirty="0">
                <a:solidFill>
                  <a:srgbClr val="1C0C80"/>
                </a:solidFill>
                <a:latin typeface="Montserrat"/>
                <a:ea typeface="Montserrat"/>
                <a:cs typeface="Montserrat"/>
                <a:sym typeface="Montserrat"/>
              </a:rPr>
              <a:t>{{Body6}}</a:t>
            </a:r>
            <a:endParaRPr dirty="0">
              <a:solidFill>
                <a:srgbClr val="1C0C8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7423025" y="1081274"/>
            <a:ext cx="1792422" cy="740394"/>
          </a:xfrm>
          <a:prstGeom prst="flowChartTerminator">
            <a:avLst/>
          </a:prstGeom>
          <a:solidFill>
            <a:srgbClr val="B5C0C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7528290" y="1081275"/>
            <a:ext cx="15819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08/12</a:t>
            </a:r>
            <a:endParaRPr sz="29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350688" y="2598463"/>
            <a:ext cx="9585600" cy="1431600"/>
          </a:xfrm>
          <a:prstGeom prst="rect">
            <a:avLst/>
          </a:prstGeom>
        </p:spPr>
        <p:txBody>
          <a:bodyPr spcFirstLastPara="1" wrap="square" lIns="144750" tIns="144750" rIns="144750" bIns="1447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 b="1" dirty="0">
                <a:solidFill>
                  <a:srgbClr val="1C0C80"/>
                </a:solidFill>
                <a:latin typeface="Inter"/>
                <a:ea typeface="Inter"/>
                <a:cs typeface="Inter"/>
                <a:sym typeface="Inter"/>
              </a:rPr>
              <a:t>{{Title7}}</a:t>
            </a:r>
            <a:endParaRPr sz="5000" b="1" dirty="0">
              <a:solidFill>
                <a:srgbClr val="1C0C8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xfrm>
            <a:off x="350700" y="4030075"/>
            <a:ext cx="9585600" cy="7543800"/>
          </a:xfrm>
          <a:prstGeom prst="rect">
            <a:avLst/>
          </a:prstGeom>
        </p:spPr>
        <p:txBody>
          <a:bodyPr spcFirstLastPara="1" wrap="square" lIns="144750" tIns="144750" rIns="144750" bIns="1447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900"/>
              </a:spcAft>
              <a:buNone/>
            </a:pPr>
            <a:r>
              <a:rPr lang="es-419" dirty="0">
                <a:solidFill>
                  <a:srgbClr val="1C0C80"/>
                </a:solidFill>
                <a:latin typeface="Montserrat"/>
                <a:ea typeface="Montserrat"/>
                <a:cs typeface="Montserrat"/>
                <a:sym typeface="Montserrat"/>
              </a:rPr>
              <a:t>{{Body7}}</a:t>
            </a:r>
            <a:endParaRPr dirty="0">
              <a:solidFill>
                <a:srgbClr val="1C0C8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7423025" y="1081274"/>
            <a:ext cx="1792422" cy="740394"/>
          </a:xfrm>
          <a:prstGeom prst="flowChartTerminator">
            <a:avLst/>
          </a:prstGeom>
          <a:solidFill>
            <a:srgbClr val="B5C0C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7528290" y="1081275"/>
            <a:ext cx="15819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09/12</a:t>
            </a:r>
            <a:endParaRPr sz="29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96</Words>
  <Application>Microsoft Office PowerPoint</Application>
  <PresentationFormat>Custom</PresentationFormat>
  <Paragraphs>37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Inter</vt:lpstr>
      <vt:lpstr>Montserrat</vt:lpstr>
      <vt:lpstr>Arial</vt:lpstr>
      <vt:lpstr>Simple Light</vt:lpstr>
      <vt:lpstr> {{Title0}}</vt:lpstr>
      <vt:lpstr>Resumen</vt:lpstr>
      <vt:lpstr>{{Title1}}</vt:lpstr>
      <vt:lpstr>{{Title2}}</vt:lpstr>
      <vt:lpstr>{{Title3}}</vt:lpstr>
      <vt:lpstr>{{Title4}}</vt:lpstr>
      <vt:lpstr>{{Title5}}</vt:lpstr>
      <vt:lpstr>{{Title6}}</vt:lpstr>
      <vt:lpstr>{{Title7}}</vt:lpstr>
      <vt:lpstr>{{Title8}}</vt:lpstr>
      <vt:lpstr>{{Title9}}</vt:lpstr>
      <vt:lpstr>Escribeme y 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Virgilio Madrid</cp:lastModifiedBy>
  <cp:revision>5</cp:revision>
  <dcterms:modified xsi:type="dcterms:W3CDTF">2024-12-23T03:54:29Z</dcterms:modified>
</cp:coreProperties>
</file>