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055BF9AF-C340-2E2C-7F4E-FE430C0B9D4A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Introducci</a:t>
            </a:r>
            <a:r>
              <a:rPr lang="es-HN" sz="6500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ón</a:t>
            </a:r>
            <a:endParaRPr lang="en-US" sz="6500" b="1" dirty="0">
              <a:solidFill>
                <a:srgbClr val="09FCD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C2CF06CC-1DA9-4A2A-181A-502A1A63BF37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FA385ABD-8851-CF17-7345-F8BD0D17C7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763D67F-2D38-7BB3-257E-F79D90D38A3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64F347E2-F13A-6C0B-D4FA-F92982E085E9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81BBDF0-197A-5322-187B-3E0E20F155BF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2DF210E-479D-0C0A-2B5C-E042E76DDC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A674211-15DF-6108-ADF7-2566BA3ACB14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4935BE5C-3FF7-1517-892C-F78E31AD6950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1BA112E-0A09-7794-FCBA-53F39320E86D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08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5713" y="7569163"/>
            <a:ext cx="2064333" cy="206433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697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55713" y="4244944"/>
            <a:ext cx="85185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Sigueme</a:t>
            </a:r>
            <a:r>
              <a:rPr lang="en-US" sz="8999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para mas tips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11D0C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Ejemplo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1D0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@ejemplo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Bold</vt:lpstr>
      <vt:lpstr>Calibri</vt:lpstr>
      <vt:lpstr>Arial</vt:lpstr>
      <vt:lpstr>Montserrat Semi-Bold</vt:lpstr>
      <vt:lpstr>Inter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4</cp:revision>
  <dcterms:created xsi:type="dcterms:W3CDTF">2006-08-16T00:00:00Z</dcterms:created>
  <dcterms:modified xsi:type="dcterms:W3CDTF">2025-01-04T20:02:20Z</dcterms:modified>
  <dc:identifier>DAGbQAiW6NM</dc:identifier>
</cp:coreProperties>
</file>