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8" r:id="rId4"/>
    <p:sldId id="264" r:id="rId5"/>
    <p:sldId id="265" r:id="rId6"/>
    <p:sldId id="266" r:id="rId7"/>
    <p:sldId id="267" r:id="rId8"/>
    <p:sldId id="263" r:id="rId9"/>
  </p:sldIdLst>
  <p:sldSz cx="11430000" cy="14287500"/>
  <p:notesSz cx="6858000" cy="9144000"/>
  <p:embeddedFontLst>
    <p:embeddedFont>
      <p:font typeface="Inter Bold" panose="020B0604020202020204" charset="0"/>
      <p:regular r:id="rId10"/>
    </p:embeddedFont>
    <p:embeddedFont>
      <p:font typeface="Montserrat" panose="00000500000000000000" pitchFamily="2" charset="0"/>
      <p:regular r:id="rId11"/>
    </p:embeddedFont>
    <p:embeddedFont>
      <p:font typeface="Montserrat Bold" panose="020B0604020202020204" charset="0"/>
      <p:regular r:id="rId12"/>
    </p:embeddedFont>
    <p:embeddedFont>
      <p:font typeface="Montserrat Semi-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29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7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TextBox 23"/>
          <p:cNvSpPr txBox="1"/>
          <p:nvPr/>
        </p:nvSpPr>
        <p:spPr>
          <a:xfrm>
            <a:off x="1143000" y="5032377"/>
            <a:ext cx="9144000" cy="1203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b="1" dirty="0">
                <a:solidFill>
                  <a:schemeClr val="accent6">
                    <a:lumMod val="75000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{{Title0}}</a:t>
            </a:r>
          </a:p>
        </p:txBody>
      </p:sp>
      <p:sp>
        <p:nvSpPr>
          <p:cNvPr id="27" name="AutoShape 27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chemeClr val="accent6">
                <a:lumMod val="75000"/>
              </a:schemeClr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8" name="Group 17">
            <a:extLst>
              <a:ext uri="{FF2B5EF4-FFF2-40B4-BE49-F238E27FC236}">
                <a16:creationId xmlns:a16="http://schemas.microsoft.com/office/drawing/2014/main" id="{1DADCB29-786B-5CF9-433D-2BE355A0701D}"/>
              </a:ext>
            </a:extLst>
          </p:cNvPr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29" name="Group 18">
              <a:extLst>
                <a:ext uri="{FF2B5EF4-FFF2-40B4-BE49-F238E27FC236}">
                  <a16:creationId xmlns:a16="http://schemas.microsoft.com/office/drawing/2014/main" id="{44589B1C-E253-AF0A-5A1E-649D5377573F}"/>
                </a:ext>
              </a:extLst>
            </p:cNvPr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31" name="Freeform 19">
                <a:extLst>
                  <a:ext uri="{FF2B5EF4-FFF2-40B4-BE49-F238E27FC236}">
                    <a16:creationId xmlns:a16="http://schemas.microsoft.com/office/drawing/2014/main" id="{28A2AF61-94DC-5E0F-AD98-FF7713FDE528}"/>
                  </a:ext>
                </a:extLst>
              </p:cNvPr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TextBox 20">
                <a:extLst>
                  <a:ext uri="{FF2B5EF4-FFF2-40B4-BE49-F238E27FC236}">
                    <a16:creationId xmlns:a16="http://schemas.microsoft.com/office/drawing/2014/main" id="{33609E67-4723-9432-17F3-FB7E58B78D1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0" name="TextBox 21">
              <a:extLst>
                <a:ext uri="{FF2B5EF4-FFF2-40B4-BE49-F238E27FC236}">
                  <a16:creationId xmlns:a16="http://schemas.microsoft.com/office/drawing/2014/main" id="{869F1985-6443-CB87-2492-D69ABACAC675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 dirty="0">
                  <a:solidFill>
                    <a:schemeClr val="accent6">
                      <a:lumMod val="75000"/>
                    </a:schemeClr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01</a:t>
              </a:r>
            </a:p>
          </p:txBody>
        </p:sp>
      </p:grpSp>
      <p:grpSp>
        <p:nvGrpSpPr>
          <p:cNvPr id="33" name="Group 17">
            <a:extLst>
              <a:ext uri="{FF2B5EF4-FFF2-40B4-BE49-F238E27FC236}">
                <a16:creationId xmlns:a16="http://schemas.microsoft.com/office/drawing/2014/main" id="{B5B15F4F-BF8B-BA64-F94B-A010705062A7}"/>
              </a:ext>
            </a:extLst>
          </p:cNvPr>
          <p:cNvGrpSpPr/>
          <p:nvPr/>
        </p:nvGrpSpPr>
        <p:grpSpPr>
          <a:xfrm>
            <a:off x="1142999" y="12345081"/>
            <a:ext cx="2078708" cy="894153"/>
            <a:chOff x="-276390" y="-214313"/>
            <a:chExt cx="2771609" cy="1192203"/>
          </a:xfrm>
        </p:grpSpPr>
        <p:grpSp>
          <p:nvGrpSpPr>
            <p:cNvPr id="34" name="Group 18">
              <a:extLst>
                <a:ext uri="{FF2B5EF4-FFF2-40B4-BE49-F238E27FC236}">
                  <a16:creationId xmlns:a16="http://schemas.microsoft.com/office/drawing/2014/main" id="{92240138-9FD2-4E59-8954-345592AFF42E}"/>
                </a:ext>
              </a:extLst>
            </p:cNvPr>
            <p:cNvGrpSpPr/>
            <p:nvPr/>
          </p:nvGrpSpPr>
          <p:grpSpPr>
            <a:xfrm>
              <a:off x="-276390" y="-214313"/>
              <a:ext cx="2771609" cy="1192203"/>
              <a:chOff x="-49136" y="-38100"/>
              <a:chExt cx="492731" cy="211947"/>
            </a:xfrm>
          </p:grpSpPr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id="{42FBBAD4-32AA-247A-18E3-97C695476610}"/>
                  </a:ext>
                </a:extLst>
              </p:cNvPr>
              <p:cNvSpPr/>
              <p:nvPr/>
            </p:nvSpPr>
            <p:spPr>
              <a:xfrm>
                <a:off x="-49136" y="-5927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Box 20">
                <a:extLst>
                  <a:ext uri="{FF2B5EF4-FFF2-40B4-BE49-F238E27FC236}">
                    <a16:creationId xmlns:a16="http://schemas.microsoft.com/office/drawing/2014/main" id="{B9ABB637-1F6E-3D23-837F-F1912C11E8A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72C2DE64-244C-82D5-520F-79F17A75DC3C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endParaRPr lang="en-US" sz="3499" b="1" spc="174" dirty="0">
                <a:solidFill>
                  <a:schemeClr val="accent6">
                    <a:lumMod val="75000"/>
                  </a:schemeClr>
                </a:solidFill>
                <a:latin typeface="Montserrat Semi-Bold"/>
                <a:ea typeface="Montserrat Semi-Bold"/>
                <a:cs typeface="Montserrat Semi-Bold"/>
                <a:sym typeface="Montserrat Semi-Bol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7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8" name="Group 17">
            <a:extLst>
              <a:ext uri="{FF2B5EF4-FFF2-40B4-BE49-F238E27FC236}">
                <a16:creationId xmlns:a16="http://schemas.microsoft.com/office/drawing/2014/main" id="{F410BD9C-D236-5B1A-75FC-61EE07E0FE17}"/>
              </a:ext>
            </a:extLst>
          </p:cNvPr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29" name="Group 18">
              <a:extLst>
                <a:ext uri="{FF2B5EF4-FFF2-40B4-BE49-F238E27FC236}">
                  <a16:creationId xmlns:a16="http://schemas.microsoft.com/office/drawing/2014/main" id="{C02153EE-DB69-4ED1-1CDC-6A8E7A2FC8B2}"/>
                </a:ext>
              </a:extLst>
            </p:cNvPr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31" name="Freeform 19">
                <a:extLst>
                  <a:ext uri="{FF2B5EF4-FFF2-40B4-BE49-F238E27FC236}">
                    <a16:creationId xmlns:a16="http://schemas.microsoft.com/office/drawing/2014/main" id="{E4690787-8C8D-E083-87F4-2DFE6441ACEB}"/>
                  </a:ext>
                </a:extLst>
              </p:cNvPr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TextBox 20">
                <a:extLst>
                  <a:ext uri="{FF2B5EF4-FFF2-40B4-BE49-F238E27FC236}">
                    <a16:creationId xmlns:a16="http://schemas.microsoft.com/office/drawing/2014/main" id="{13D8D18D-BB12-1AD6-0BC4-74B5FB9853F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0" name="TextBox 21">
              <a:extLst>
                <a:ext uri="{FF2B5EF4-FFF2-40B4-BE49-F238E27FC236}">
                  <a16:creationId xmlns:a16="http://schemas.microsoft.com/office/drawing/2014/main" id="{51889BFC-A8EF-5EFB-6EC3-F41E2EB51AF9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 dirty="0">
                  <a:solidFill>
                    <a:schemeClr val="accent6">
                      <a:lumMod val="75000"/>
                    </a:schemeClr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02</a:t>
              </a:r>
            </a:p>
          </p:txBody>
        </p:sp>
      </p:grpSp>
      <p:sp>
        <p:nvSpPr>
          <p:cNvPr id="38" name="AutoShape 27">
            <a:extLst>
              <a:ext uri="{FF2B5EF4-FFF2-40B4-BE49-F238E27FC236}">
                <a16:creationId xmlns:a16="http://schemas.microsoft.com/office/drawing/2014/main" id="{77367F01-BA23-B62E-5E20-95431BF47206}"/>
              </a:ext>
            </a:extLst>
          </p:cNvPr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chemeClr val="accent6">
                <a:lumMod val="75000"/>
              </a:schemeClr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9" name="Group 17">
            <a:extLst>
              <a:ext uri="{FF2B5EF4-FFF2-40B4-BE49-F238E27FC236}">
                <a16:creationId xmlns:a16="http://schemas.microsoft.com/office/drawing/2014/main" id="{D929BDE5-5E24-8039-4072-69D8ED89DD2F}"/>
              </a:ext>
            </a:extLst>
          </p:cNvPr>
          <p:cNvGrpSpPr/>
          <p:nvPr/>
        </p:nvGrpSpPr>
        <p:grpSpPr>
          <a:xfrm>
            <a:off x="1142999" y="12345081"/>
            <a:ext cx="2078708" cy="894153"/>
            <a:chOff x="-276390" y="-214313"/>
            <a:chExt cx="2771609" cy="1192203"/>
          </a:xfrm>
        </p:grpSpPr>
        <p:grpSp>
          <p:nvGrpSpPr>
            <p:cNvPr id="40" name="Group 18">
              <a:extLst>
                <a:ext uri="{FF2B5EF4-FFF2-40B4-BE49-F238E27FC236}">
                  <a16:creationId xmlns:a16="http://schemas.microsoft.com/office/drawing/2014/main" id="{152E7B0F-C8BA-B861-4E83-86E006458DEA}"/>
                </a:ext>
              </a:extLst>
            </p:cNvPr>
            <p:cNvGrpSpPr/>
            <p:nvPr/>
          </p:nvGrpSpPr>
          <p:grpSpPr>
            <a:xfrm>
              <a:off x="-276390" y="-214313"/>
              <a:ext cx="2771609" cy="1192203"/>
              <a:chOff x="-49136" y="-38100"/>
              <a:chExt cx="492731" cy="211947"/>
            </a:xfrm>
          </p:grpSpPr>
          <p:sp>
            <p:nvSpPr>
              <p:cNvPr id="42" name="Freeform 19">
                <a:extLst>
                  <a:ext uri="{FF2B5EF4-FFF2-40B4-BE49-F238E27FC236}">
                    <a16:creationId xmlns:a16="http://schemas.microsoft.com/office/drawing/2014/main" id="{3D249FEA-041F-0165-9F0D-D025D75B4CBB}"/>
                  </a:ext>
                </a:extLst>
              </p:cNvPr>
              <p:cNvSpPr/>
              <p:nvPr/>
            </p:nvSpPr>
            <p:spPr>
              <a:xfrm>
                <a:off x="-49136" y="-5927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Box 20">
                <a:extLst>
                  <a:ext uri="{FF2B5EF4-FFF2-40B4-BE49-F238E27FC236}">
                    <a16:creationId xmlns:a16="http://schemas.microsoft.com/office/drawing/2014/main" id="{B0FA8678-5D92-EC2E-A10A-0ABC48B4EB3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41" name="TextBox 21">
              <a:extLst>
                <a:ext uri="{FF2B5EF4-FFF2-40B4-BE49-F238E27FC236}">
                  <a16:creationId xmlns:a16="http://schemas.microsoft.com/office/drawing/2014/main" id="{738218FF-B40F-CA3F-7EEB-BF1F97697D99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endParaRPr lang="en-US" sz="3499" b="1" spc="174" dirty="0">
                <a:solidFill>
                  <a:schemeClr val="accent6">
                    <a:lumMod val="75000"/>
                  </a:schemeClr>
                </a:solidFill>
                <a:latin typeface="Montserrat Semi-Bold"/>
                <a:ea typeface="Montserrat Semi-Bold"/>
                <a:cs typeface="Montserrat Semi-Bold"/>
                <a:sym typeface="Montserrat Semi-Bold"/>
              </a:endParaRPr>
            </a:p>
          </p:txBody>
        </p:sp>
      </p:grpSp>
      <p:sp>
        <p:nvSpPr>
          <p:cNvPr id="2" name="TextBox 23">
            <a:extLst>
              <a:ext uri="{FF2B5EF4-FFF2-40B4-BE49-F238E27FC236}">
                <a16:creationId xmlns:a16="http://schemas.microsoft.com/office/drawing/2014/main" id="{AB9BC4D2-DFB7-F859-03E7-CED3463FD844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 err="1">
                <a:solidFill>
                  <a:srgbClr val="E46C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Introducción</a:t>
            </a:r>
            <a:endParaRPr lang="en-US" sz="6500" b="1" dirty="0">
              <a:solidFill>
                <a:srgbClr val="E46C0A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8DA2E0F4-9752-E7D7-854D-64781AEB2607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{{Body0}}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26">
            <a:extLst>
              <a:ext uri="{FF2B5EF4-FFF2-40B4-BE49-F238E27FC236}">
                <a16:creationId xmlns:a16="http://schemas.microsoft.com/office/drawing/2014/main" id="{75155A40-D0F0-23C9-1DA2-008EBFC0B115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{{Body1}}</a:t>
            </a:r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74036409-2FBC-D19C-22F3-5CD1AA1FD0A4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E46C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{{Title1}}</a:t>
            </a:r>
          </a:p>
        </p:txBody>
      </p:sp>
      <p:grpSp>
        <p:nvGrpSpPr>
          <p:cNvPr id="26" name="Group 17">
            <a:extLst>
              <a:ext uri="{FF2B5EF4-FFF2-40B4-BE49-F238E27FC236}">
                <a16:creationId xmlns:a16="http://schemas.microsoft.com/office/drawing/2014/main" id="{86D377E9-645F-3A0B-7575-1E9D394F20FA}"/>
              </a:ext>
            </a:extLst>
          </p:cNvPr>
          <p:cNvGrpSpPr/>
          <p:nvPr/>
        </p:nvGrpSpPr>
        <p:grpSpPr>
          <a:xfrm>
            <a:off x="8567985" y="1295400"/>
            <a:ext cx="1871415" cy="733418"/>
            <a:chOff x="0" y="0"/>
            <a:chExt cx="2495219" cy="977890"/>
          </a:xfrm>
        </p:grpSpPr>
        <p:grpSp>
          <p:nvGrpSpPr>
            <p:cNvPr id="27" name="Group 18">
              <a:extLst>
                <a:ext uri="{FF2B5EF4-FFF2-40B4-BE49-F238E27FC236}">
                  <a16:creationId xmlns:a16="http://schemas.microsoft.com/office/drawing/2014/main" id="{8D580FCF-62BB-3E95-FA5B-BC499326BA09}"/>
                </a:ext>
              </a:extLst>
            </p:cNvPr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32" name="Freeform 19">
                <a:extLst>
                  <a:ext uri="{FF2B5EF4-FFF2-40B4-BE49-F238E27FC236}">
                    <a16:creationId xmlns:a16="http://schemas.microsoft.com/office/drawing/2014/main" id="{1A2C6E15-D4C3-5731-1855-CF52839D7EED}"/>
                  </a:ext>
                </a:extLst>
              </p:cNvPr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TextBox 20">
                <a:extLst>
                  <a:ext uri="{FF2B5EF4-FFF2-40B4-BE49-F238E27FC236}">
                    <a16:creationId xmlns:a16="http://schemas.microsoft.com/office/drawing/2014/main" id="{24221FE2-5CF5-3603-B205-838D4244B1F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8" name="TextBox 21">
              <a:extLst>
                <a:ext uri="{FF2B5EF4-FFF2-40B4-BE49-F238E27FC236}">
                  <a16:creationId xmlns:a16="http://schemas.microsoft.com/office/drawing/2014/main" id="{A91378FB-3CC9-FA86-B02E-D2433485CCA0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 dirty="0">
                  <a:solidFill>
                    <a:schemeClr val="accent6">
                      <a:lumMod val="75000"/>
                    </a:schemeClr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03</a:t>
              </a:r>
            </a:p>
          </p:txBody>
        </p:sp>
      </p:grpSp>
      <p:sp>
        <p:nvSpPr>
          <p:cNvPr id="40" name="AutoShape 27">
            <a:extLst>
              <a:ext uri="{FF2B5EF4-FFF2-40B4-BE49-F238E27FC236}">
                <a16:creationId xmlns:a16="http://schemas.microsoft.com/office/drawing/2014/main" id="{0C2D5AF0-BBDF-AF64-460E-9039FD3AA6BC}"/>
              </a:ext>
            </a:extLst>
          </p:cNvPr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chemeClr val="accent6">
                <a:lumMod val="75000"/>
              </a:schemeClr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1" name="Group 17">
            <a:extLst>
              <a:ext uri="{FF2B5EF4-FFF2-40B4-BE49-F238E27FC236}">
                <a16:creationId xmlns:a16="http://schemas.microsoft.com/office/drawing/2014/main" id="{EDCD7528-6FC9-A89F-4498-9D1ABB70B38E}"/>
              </a:ext>
            </a:extLst>
          </p:cNvPr>
          <p:cNvGrpSpPr/>
          <p:nvPr/>
        </p:nvGrpSpPr>
        <p:grpSpPr>
          <a:xfrm>
            <a:off x="1142999" y="12345081"/>
            <a:ext cx="2078708" cy="894153"/>
            <a:chOff x="-276390" y="-214313"/>
            <a:chExt cx="2771609" cy="1192203"/>
          </a:xfrm>
        </p:grpSpPr>
        <p:grpSp>
          <p:nvGrpSpPr>
            <p:cNvPr id="42" name="Group 18">
              <a:extLst>
                <a:ext uri="{FF2B5EF4-FFF2-40B4-BE49-F238E27FC236}">
                  <a16:creationId xmlns:a16="http://schemas.microsoft.com/office/drawing/2014/main" id="{DBAD6E48-EC2B-C0C3-5D33-2BBB2B88D913}"/>
                </a:ext>
              </a:extLst>
            </p:cNvPr>
            <p:cNvGrpSpPr/>
            <p:nvPr/>
          </p:nvGrpSpPr>
          <p:grpSpPr>
            <a:xfrm>
              <a:off x="-276390" y="-214313"/>
              <a:ext cx="2771609" cy="1192203"/>
              <a:chOff x="-49136" y="-38100"/>
              <a:chExt cx="492731" cy="211947"/>
            </a:xfrm>
          </p:grpSpPr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FD8608AB-BB21-4B71-76D5-17BD7420E776}"/>
                  </a:ext>
                </a:extLst>
              </p:cNvPr>
              <p:cNvSpPr/>
              <p:nvPr/>
            </p:nvSpPr>
            <p:spPr>
              <a:xfrm>
                <a:off x="-49136" y="-5927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TextBox 20">
                <a:extLst>
                  <a:ext uri="{FF2B5EF4-FFF2-40B4-BE49-F238E27FC236}">
                    <a16:creationId xmlns:a16="http://schemas.microsoft.com/office/drawing/2014/main" id="{F59BCC53-0CA7-1364-AD11-9617D0532CF3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43" name="TextBox 21">
              <a:extLst>
                <a:ext uri="{FF2B5EF4-FFF2-40B4-BE49-F238E27FC236}">
                  <a16:creationId xmlns:a16="http://schemas.microsoft.com/office/drawing/2014/main" id="{B04EEF17-07B3-37B5-F461-7E8F39DAFE11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endParaRPr lang="en-US" sz="3499" b="1" spc="174" dirty="0">
                <a:solidFill>
                  <a:schemeClr val="accent6">
                    <a:lumMod val="75000"/>
                  </a:schemeClr>
                </a:solidFill>
                <a:latin typeface="Montserrat Semi-Bold"/>
                <a:ea typeface="Montserrat Semi-Bold"/>
                <a:cs typeface="Montserrat Semi-Bold"/>
                <a:sym typeface="Montserrat Semi-Bold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C6607-4B31-0B3E-9872-5E72F217B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9">
            <a:extLst>
              <a:ext uri="{FF2B5EF4-FFF2-40B4-BE49-F238E27FC236}">
                <a16:creationId xmlns:a16="http://schemas.microsoft.com/office/drawing/2014/main" id="{EBD6DF06-A2F4-4321-2308-16AA0C2558BC}"/>
              </a:ext>
            </a:extLst>
          </p:cNvPr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0" name="Group 17">
            <a:extLst>
              <a:ext uri="{FF2B5EF4-FFF2-40B4-BE49-F238E27FC236}">
                <a16:creationId xmlns:a16="http://schemas.microsoft.com/office/drawing/2014/main" id="{54E59288-4C9C-51BF-5827-53303D039F2A}"/>
              </a:ext>
            </a:extLst>
          </p:cNvPr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31" name="Group 18">
              <a:extLst>
                <a:ext uri="{FF2B5EF4-FFF2-40B4-BE49-F238E27FC236}">
                  <a16:creationId xmlns:a16="http://schemas.microsoft.com/office/drawing/2014/main" id="{C4F8E290-38BF-7522-6E54-7CA88F6F03C5}"/>
                </a:ext>
              </a:extLst>
            </p:cNvPr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33" name="Freeform 19">
                <a:extLst>
                  <a:ext uri="{FF2B5EF4-FFF2-40B4-BE49-F238E27FC236}">
                    <a16:creationId xmlns:a16="http://schemas.microsoft.com/office/drawing/2014/main" id="{0E806B7D-23EF-76D7-A6A2-B58AEB0084A9}"/>
                  </a:ext>
                </a:extLst>
              </p:cNvPr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Box 20">
                <a:extLst>
                  <a:ext uri="{FF2B5EF4-FFF2-40B4-BE49-F238E27FC236}">
                    <a16:creationId xmlns:a16="http://schemas.microsoft.com/office/drawing/2014/main" id="{40662A3A-B634-F07E-D040-B138649021F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2" name="TextBox 21">
              <a:extLst>
                <a:ext uri="{FF2B5EF4-FFF2-40B4-BE49-F238E27FC236}">
                  <a16:creationId xmlns:a16="http://schemas.microsoft.com/office/drawing/2014/main" id="{BB7B19F9-B105-2FD5-00C5-F903A6D6E7D6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 dirty="0">
                  <a:solidFill>
                    <a:schemeClr val="accent6">
                      <a:lumMod val="75000"/>
                    </a:schemeClr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04</a:t>
              </a:r>
            </a:p>
          </p:txBody>
        </p:sp>
      </p:grpSp>
      <p:sp>
        <p:nvSpPr>
          <p:cNvPr id="35" name="AutoShape 27">
            <a:extLst>
              <a:ext uri="{FF2B5EF4-FFF2-40B4-BE49-F238E27FC236}">
                <a16:creationId xmlns:a16="http://schemas.microsoft.com/office/drawing/2014/main" id="{26AB86D7-2005-1704-F7C5-3935469A2FF6}"/>
              </a:ext>
            </a:extLst>
          </p:cNvPr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chemeClr val="accent6">
                <a:lumMod val="75000"/>
              </a:schemeClr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6" name="Group 17">
            <a:extLst>
              <a:ext uri="{FF2B5EF4-FFF2-40B4-BE49-F238E27FC236}">
                <a16:creationId xmlns:a16="http://schemas.microsoft.com/office/drawing/2014/main" id="{6BBEFF18-4C79-DA16-BF5D-A4BDFCAD1D1B}"/>
              </a:ext>
            </a:extLst>
          </p:cNvPr>
          <p:cNvGrpSpPr/>
          <p:nvPr/>
        </p:nvGrpSpPr>
        <p:grpSpPr>
          <a:xfrm>
            <a:off x="1142999" y="12345081"/>
            <a:ext cx="2078708" cy="894153"/>
            <a:chOff x="-276390" y="-214313"/>
            <a:chExt cx="2771609" cy="1192203"/>
          </a:xfrm>
        </p:grpSpPr>
        <p:grpSp>
          <p:nvGrpSpPr>
            <p:cNvPr id="37" name="Group 18">
              <a:extLst>
                <a:ext uri="{FF2B5EF4-FFF2-40B4-BE49-F238E27FC236}">
                  <a16:creationId xmlns:a16="http://schemas.microsoft.com/office/drawing/2014/main" id="{AD59DA6C-8EB7-1876-411F-1F4D178CBC69}"/>
                </a:ext>
              </a:extLst>
            </p:cNvPr>
            <p:cNvGrpSpPr/>
            <p:nvPr/>
          </p:nvGrpSpPr>
          <p:grpSpPr>
            <a:xfrm>
              <a:off x="-276390" y="-214313"/>
              <a:ext cx="2771609" cy="1192203"/>
              <a:chOff x="-49136" y="-38100"/>
              <a:chExt cx="492731" cy="211947"/>
            </a:xfrm>
          </p:grpSpPr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C57E695E-6314-5F69-53FD-1AEE8822980A}"/>
                  </a:ext>
                </a:extLst>
              </p:cNvPr>
              <p:cNvSpPr/>
              <p:nvPr/>
            </p:nvSpPr>
            <p:spPr>
              <a:xfrm>
                <a:off x="-49136" y="-5927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Box 20">
                <a:extLst>
                  <a:ext uri="{FF2B5EF4-FFF2-40B4-BE49-F238E27FC236}">
                    <a16:creationId xmlns:a16="http://schemas.microsoft.com/office/drawing/2014/main" id="{2C99CB2D-DD45-A022-172C-5C872C00C7D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8" name="TextBox 21">
              <a:extLst>
                <a:ext uri="{FF2B5EF4-FFF2-40B4-BE49-F238E27FC236}">
                  <a16:creationId xmlns:a16="http://schemas.microsoft.com/office/drawing/2014/main" id="{533B1327-38C5-4199-393B-E725228C076C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endParaRPr lang="en-US" sz="3499" b="1" spc="174" dirty="0">
                <a:solidFill>
                  <a:schemeClr val="accent6">
                    <a:lumMod val="75000"/>
                  </a:schemeClr>
                </a:solidFill>
                <a:latin typeface="Montserrat Semi-Bold"/>
                <a:ea typeface="Montserrat Semi-Bold"/>
                <a:cs typeface="Montserrat Semi-Bold"/>
                <a:sym typeface="Montserrat Semi-Bold"/>
              </a:endParaRPr>
            </a:p>
          </p:txBody>
        </p:sp>
      </p:grpSp>
      <p:sp>
        <p:nvSpPr>
          <p:cNvPr id="2" name="TextBox 26">
            <a:extLst>
              <a:ext uri="{FF2B5EF4-FFF2-40B4-BE49-F238E27FC236}">
                <a16:creationId xmlns:a16="http://schemas.microsoft.com/office/drawing/2014/main" id="{DE1383B6-97DC-5F31-E249-8A2568C723E1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{{Body2}}</a:t>
            </a: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359FDA52-B08B-A1CA-5660-6F8223BC89AD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E46C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{{Title2}}</a:t>
            </a:r>
          </a:p>
        </p:txBody>
      </p:sp>
    </p:spTree>
    <p:extLst>
      <p:ext uri="{BB962C8B-B14F-4D97-AF65-F5344CB8AC3E}">
        <p14:creationId xmlns:p14="http://schemas.microsoft.com/office/powerpoint/2010/main" val="155551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996049-E6E8-9004-C1F3-283C135E6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9">
            <a:extLst>
              <a:ext uri="{FF2B5EF4-FFF2-40B4-BE49-F238E27FC236}">
                <a16:creationId xmlns:a16="http://schemas.microsoft.com/office/drawing/2014/main" id="{71119D5D-0B8D-99E4-2487-AC65AE603B21}"/>
              </a:ext>
            </a:extLst>
          </p:cNvPr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0" name="Group 17">
            <a:extLst>
              <a:ext uri="{FF2B5EF4-FFF2-40B4-BE49-F238E27FC236}">
                <a16:creationId xmlns:a16="http://schemas.microsoft.com/office/drawing/2014/main" id="{481FA940-8EFA-8D2A-08D9-BCCE9BBECF28}"/>
              </a:ext>
            </a:extLst>
          </p:cNvPr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31" name="Group 18">
              <a:extLst>
                <a:ext uri="{FF2B5EF4-FFF2-40B4-BE49-F238E27FC236}">
                  <a16:creationId xmlns:a16="http://schemas.microsoft.com/office/drawing/2014/main" id="{F7BECD7F-0D0A-9238-B382-E2728694B252}"/>
                </a:ext>
              </a:extLst>
            </p:cNvPr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33" name="Freeform 19">
                <a:extLst>
                  <a:ext uri="{FF2B5EF4-FFF2-40B4-BE49-F238E27FC236}">
                    <a16:creationId xmlns:a16="http://schemas.microsoft.com/office/drawing/2014/main" id="{1BE06526-9B74-82FA-AC4A-73EE3A979CE5}"/>
                  </a:ext>
                </a:extLst>
              </p:cNvPr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Box 20">
                <a:extLst>
                  <a:ext uri="{FF2B5EF4-FFF2-40B4-BE49-F238E27FC236}">
                    <a16:creationId xmlns:a16="http://schemas.microsoft.com/office/drawing/2014/main" id="{E3C2CCDF-4E15-1ED1-B844-A8D5A653CC2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2" name="TextBox 21">
              <a:extLst>
                <a:ext uri="{FF2B5EF4-FFF2-40B4-BE49-F238E27FC236}">
                  <a16:creationId xmlns:a16="http://schemas.microsoft.com/office/drawing/2014/main" id="{73834C31-035A-FF3D-A928-9C7DE9374C5B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 dirty="0">
                  <a:solidFill>
                    <a:schemeClr val="accent6">
                      <a:lumMod val="75000"/>
                    </a:schemeClr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05</a:t>
              </a:r>
            </a:p>
          </p:txBody>
        </p:sp>
      </p:grpSp>
      <p:sp>
        <p:nvSpPr>
          <p:cNvPr id="35" name="AutoShape 27">
            <a:extLst>
              <a:ext uri="{FF2B5EF4-FFF2-40B4-BE49-F238E27FC236}">
                <a16:creationId xmlns:a16="http://schemas.microsoft.com/office/drawing/2014/main" id="{E718C724-CE6B-C848-430F-909E71B4237D}"/>
              </a:ext>
            </a:extLst>
          </p:cNvPr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chemeClr val="accent6">
                <a:lumMod val="75000"/>
              </a:schemeClr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6" name="Group 17">
            <a:extLst>
              <a:ext uri="{FF2B5EF4-FFF2-40B4-BE49-F238E27FC236}">
                <a16:creationId xmlns:a16="http://schemas.microsoft.com/office/drawing/2014/main" id="{54C50959-8939-C120-A892-378CE40D2721}"/>
              </a:ext>
            </a:extLst>
          </p:cNvPr>
          <p:cNvGrpSpPr/>
          <p:nvPr/>
        </p:nvGrpSpPr>
        <p:grpSpPr>
          <a:xfrm>
            <a:off x="1142999" y="12345081"/>
            <a:ext cx="2078708" cy="894153"/>
            <a:chOff x="-276390" y="-214313"/>
            <a:chExt cx="2771609" cy="1192203"/>
          </a:xfrm>
        </p:grpSpPr>
        <p:grpSp>
          <p:nvGrpSpPr>
            <p:cNvPr id="37" name="Group 18">
              <a:extLst>
                <a:ext uri="{FF2B5EF4-FFF2-40B4-BE49-F238E27FC236}">
                  <a16:creationId xmlns:a16="http://schemas.microsoft.com/office/drawing/2014/main" id="{FE2F205C-03D3-E2D2-36EC-A89B979A76A6}"/>
                </a:ext>
              </a:extLst>
            </p:cNvPr>
            <p:cNvGrpSpPr/>
            <p:nvPr/>
          </p:nvGrpSpPr>
          <p:grpSpPr>
            <a:xfrm>
              <a:off x="-276390" y="-214313"/>
              <a:ext cx="2771609" cy="1192203"/>
              <a:chOff x="-49136" y="-38100"/>
              <a:chExt cx="492731" cy="211947"/>
            </a:xfrm>
          </p:grpSpPr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E32BC617-59A0-C650-9D63-243A394C6817}"/>
                  </a:ext>
                </a:extLst>
              </p:cNvPr>
              <p:cNvSpPr/>
              <p:nvPr/>
            </p:nvSpPr>
            <p:spPr>
              <a:xfrm>
                <a:off x="-49136" y="-5927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Box 20">
                <a:extLst>
                  <a:ext uri="{FF2B5EF4-FFF2-40B4-BE49-F238E27FC236}">
                    <a16:creationId xmlns:a16="http://schemas.microsoft.com/office/drawing/2014/main" id="{F4077880-0509-78A2-318B-8B1E13A0226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8" name="TextBox 21">
              <a:extLst>
                <a:ext uri="{FF2B5EF4-FFF2-40B4-BE49-F238E27FC236}">
                  <a16:creationId xmlns:a16="http://schemas.microsoft.com/office/drawing/2014/main" id="{01816A8D-4C2B-5F19-CD26-728F3FDA1D35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endParaRPr lang="en-US" sz="3499" b="1" spc="174" dirty="0">
                <a:solidFill>
                  <a:schemeClr val="accent6">
                    <a:lumMod val="75000"/>
                  </a:schemeClr>
                </a:solidFill>
                <a:latin typeface="Montserrat Semi-Bold"/>
                <a:ea typeface="Montserrat Semi-Bold"/>
                <a:cs typeface="Montserrat Semi-Bold"/>
                <a:sym typeface="Montserrat Semi-Bold"/>
              </a:endParaRPr>
            </a:p>
          </p:txBody>
        </p:sp>
      </p:grpSp>
      <p:sp>
        <p:nvSpPr>
          <p:cNvPr id="2" name="TextBox 26">
            <a:extLst>
              <a:ext uri="{FF2B5EF4-FFF2-40B4-BE49-F238E27FC236}">
                <a16:creationId xmlns:a16="http://schemas.microsoft.com/office/drawing/2014/main" id="{EE0BECC9-BF7C-9A57-9874-C8F7A7533EB0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{{Body3}}</a:t>
            </a: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8853586B-6D06-C781-E215-FB6341472E12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E46C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{{Title3}}</a:t>
            </a:r>
          </a:p>
        </p:txBody>
      </p:sp>
    </p:spTree>
    <p:extLst>
      <p:ext uri="{BB962C8B-B14F-4D97-AF65-F5344CB8AC3E}">
        <p14:creationId xmlns:p14="http://schemas.microsoft.com/office/powerpoint/2010/main" val="299324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CD3CC9-FA97-BFF9-94E8-DD4A689B5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9">
            <a:extLst>
              <a:ext uri="{FF2B5EF4-FFF2-40B4-BE49-F238E27FC236}">
                <a16:creationId xmlns:a16="http://schemas.microsoft.com/office/drawing/2014/main" id="{E2D01D4B-FCBA-4D47-34C9-156C072BA66E}"/>
              </a:ext>
            </a:extLst>
          </p:cNvPr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0" name="Group 17">
            <a:extLst>
              <a:ext uri="{FF2B5EF4-FFF2-40B4-BE49-F238E27FC236}">
                <a16:creationId xmlns:a16="http://schemas.microsoft.com/office/drawing/2014/main" id="{6F01D040-72B4-6A2B-9CA4-30066D6B1CF0}"/>
              </a:ext>
            </a:extLst>
          </p:cNvPr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31" name="Group 18">
              <a:extLst>
                <a:ext uri="{FF2B5EF4-FFF2-40B4-BE49-F238E27FC236}">
                  <a16:creationId xmlns:a16="http://schemas.microsoft.com/office/drawing/2014/main" id="{2FA299E7-9C38-586A-DE34-E89A5AAAAE73}"/>
                </a:ext>
              </a:extLst>
            </p:cNvPr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33" name="Freeform 19">
                <a:extLst>
                  <a:ext uri="{FF2B5EF4-FFF2-40B4-BE49-F238E27FC236}">
                    <a16:creationId xmlns:a16="http://schemas.microsoft.com/office/drawing/2014/main" id="{1F65B0E0-FF4F-FE70-2055-8105626EC8E2}"/>
                  </a:ext>
                </a:extLst>
              </p:cNvPr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Box 20">
                <a:extLst>
                  <a:ext uri="{FF2B5EF4-FFF2-40B4-BE49-F238E27FC236}">
                    <a16:creationId xmlns:a16="http://schemas.microsoft.com/office/drawing/2014/main" id="{A282CE3E-911B-C2FC-105E-F4F9CE44BDF7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2" name="TextBox 21">
              <a:extLst>
                <a:ext uri="{FF2B5EF4-FFF2-40B4-BE49-F238E27FC236}">
                  <a16:creationId xmlns:a16="http://schemas.microsoft.com/office/drawing/2014/main" id="{13DDD135-897A-A231-3376-A3D094461E9F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 dirty="0">
                  <a:solidFill>
                    <a:schemeClr val="accent6">
                      <a:lumMod val="75000"/>
                    </a:schemeClr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06</a:t>
              </a:r>
            </a:p>
          </p:txBody>
        </p:sp>
      </p:grpSp>
      <p:sp>
        <p:nvSpPr>
          <p:cNvPr id="35" name="AutoShape 27">
            <a:extLst>
              <a:ext uri="{FF2B5EF4-FFF2-40B4-BE49-F238E27FC236}">
                <a16:creationId xmlns:a16="http://schemas.microsoft.com/office/drawing/2014/main" id="{D86E98D0-C638-346C-A7EC-117CB30548F5}"/>
              </a:ext>
            </a:extLst>
          </p:cNvPr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chemeClr val="accent6">
                <a:lumMod val="75000"/>
              </a:schemeClr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6" name="Group 17">
            <a:extLst>
              <a:ext uri="{FF2B5EF4-FFF2-40B4-BE49-F238E27FC236}">
                <a16:creationId xmlns:a16="http://schemas.microsoft.com/office/drawing/2014/main" id="{0A301A9B-FF91-C53E-7359-79DD4CBDAD18}"/>
              </a:ext>
            </a:extLst>
          </p:cNvPr>
          <p:cNvGrpSpPr/>
          <p:nvPr/>
        </p:nvGrpSpPr>
        <p:grpSpPr>
          <a:xfrm>
            <a:off x="1142999" y="12345081"/>
            <a:ext cx="2078708" cy="894153"/>
            <a:chOff x="-276390" y="-214313"/>
            <a:chExt cx="2771609" cy="1192203"/>
          </a:xfrm>
        </p:grpSpPr>
        <p:grpSp>
          <p:nvGrpSpPr>
            <p:cNvPr id="37" name="Group 18">
              <a:extLst>
                <a:ext uri="{FF2B5EF4-FFF2-40B4-BE49-F238E27FC236}">
                  <a16:creationId xmlns:a16="http://schemas.microsoft.com/office/drawing/2014/main" id="{056A1659-A623-BEC6-F9E8-34B4AD39F084}"/>
                </a:ext>
              </a:extLst>
            </p:cNvPr>
            <p:cNvGrpSpPr/>
            <p:nvPr/>
          </p:nvGrpSpPr>
          <p:grpSpPr>
            <a:xfrm>
              <a:off x="-276390" y="-214313"/>
              <a:ext cx="2771609" cy="1192203"/>
              <a:chOff x="-49136" y="-38100"/>
              <a:chExt cx="492731" cy="211947"/>
            </a:xfrm>
          </p:grpSpPr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8BEBD0D5-BCB3-13BA-C38B-DDA49B8BF027}"/>
                  </a:ext>
                </a:extLst>
              </p:cNvPr>
              <p:cNvSpPr/>
              <p:nvPr/>
            </p:nvSpPr>
            <p:spPr>
              <a:xfrm>
                <a:off x="-49136" y="-5927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Box 20">
                <a:extLst>
                  <a:ext uri="{FF2B5EF4-FFF2-40B4-BE49-F238E27FC236}">
                    <a16:creationId xmlns:a16="http://schemas.microsoft.com/office/drawing/2014/main" id="{90667802-95AA-01EA-9F21-05177D5E86B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8" name="TextBox 21">
              <a:extLst>
                <a:ext uri="{FF2B5EF4-FFF2-40B4-BE49-F238E27FC236}">
                  <a16:creationId xmlns:a16="http://schemas.microsoft.com/office/drawing/2014/main" id="{1652C080-0420-3CD3-F039-C6B94CB2E735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endParaRPr lang="en-US" sz="3499" b="1" spc="174" dirty="0">
                <a:solidFill>
                  <a:schemeClr val="accent6">
                    <a:lumMod val="75000"/>
                  </a:schemeClr>
                </a:solidFill>
                <a:latin typeface="Montserrat Semi-Bold"/>
                <a:ea typeface="Montserrat Semi-Bold"/>
                <a:cs typeface="Montserrat Semi-Bold"/>
                <a:sym typeface="Montserrat Semi-Bold"/>
              </a:endParaRPr>
            </a:p>
          </p:txBody>
        </p:sp>
      </p:grpSp>
      <p:sp>
        <p:nvSpPr>
          <p:cNvPr id="2" name="TextBox 26">
            <a:extLst>
              <a:ext uri="{FF2B5EF4-FFF2-40B4-BE49-F238E27FC236}">
                <a16:creationId xmlns:a16="http://schemas.microsoft.com/office/drawing/2014/main" id="{9F25B2B8-B583-94FF-BAFA-9BB4BA5DCC23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{{Body4}}</a:t>
            </a: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74C169E6-24FE-7509-2008-25C2931B778E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E46C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{{Title4}}</a:t>
            </a:r>
          </a:p>
        </p:txBody>
      </p:sp>
    </p:spTree>
    <p:extLst>
      <p:ext uri="{BB962C8B-B14F-4D97-AF65-F5344CB8AC3E}">
        <p14:creationId xmlns:p14="http://schemas.microsoft.com/office/powerpoint/2010/main" val="383362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9CC730-C5B5-894E-2B4C-160129CDE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9">
            <a:extLst>
              <a:ext uri="{FF2B5EF4-FFF2-40B4-BE49-F238E27FC236}">
                <a16:creationId xmlns:a16="http://schemas.microsoft.com/office/drawing/2014/main" id="{6DCA4308-B2E9-7E01-45DF-BFBDCF6EFE28}"/>
              </a:ext>
            </a:extLst>
          </p:cNvPr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0" name="Group 17">
            <a:extLst>
              <a:ext uri="{FF2B5EF4-FFF2-40B4-BE49-F238E27FC236}">
                <a16:creationId xmlns:a16="http://schemas.microsoft.com/office/drawing/2014/main" id="{F32D13EA-A980-376E-0302-75EBF82B3212}"/>
              </a:ext>
            </a:extLst>
          </p:cNvPr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31" name="Group 18">
              <a:extLst>
                <a:ext uri="{FF2B5EF4-FFF2-40B4-BE49-F238E27FC236}">
                  <a16:creationId xmlns:a16="http://schemas.microsoft.com/office/drawing/2014/main" id="{9AEACBF6-5934-89E3-2392-D93C157FA304}"/>
                </a:ext>
              </a:extLst>
            </p:cNvPr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33" name="Freeform 19">
                <a:extLst>
                  <a:ext uri="{FF2B5EF4-FFF2-40B4-BE49-F238E27FC236}">
                    <a16:creationId xmlns:a16="http://schemas.microsoft.com/office/drawing/2014/main" id="{C21B289D-D5A8-A6C4-32BF-C3F1BDEDD2E1}"/>
                  </a:ext>
                </a:extLst>
              </p:cNvPr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Box 20">
                <a:extLst>
                  <a:ext uri="{FF2B5EF4-FFF2-40B4-BE49-F238E27FC236}">
                    <a16:creationId xmlns:a16="http://schemas.microsoft.com/office/drawing/2014/main" id="{66C0EBC4-EDFE-27CD-B02E-3AF9DB32472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2" name="TextBox 21">
              <a:extLst>
                <a:ext uri="{FF2B5EF4-FFF2-40B4-BE49-F238E27FC236}">
                  <a16:creationId xmlns:a16="http://schemas.microsoft.com/office/drawing/2014/main" id="{7FE5ED7B-F524-4A78-E2B9-19437EC8E34A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 dirty="0">
                  <a:solidFill>
                    <a:schemeClr val="accent6">
                      <a:lumMod val="75000"/>
                    </a:schemeClr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07</a:t>
              </a:r>
            </a:p>
          </p:txBody>
        </p:sp>
      </p:grpSp>
      <p:sp>
        <p:nvSpPr>
          <p:cNvPr id="35" name="AutoShape 27">
            <a:extLst>
              <a:ext uri="{FF2B5EF4-FFF2-40B4-BE49-F238E27FC236}">
                <a16:creationId xmlns:a16="http://schemas.microsoft.com/office/drawing/2014/main" id="{3EF73475-F3EA-5BC2-0E27-8B344D3451DF}"/>
              </a:ext>
            </a:extLst>
          </p:cNvPr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chemeClr val="accent6">
                <a:lumMod val="75000"/>
              </a:schemeClr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6" name="Group 17">
            <a:extLst>
              <a:ext uri="{FF2B5EF4-FFF2-40B4-BE49-F238E27FC236}">
                <a16:creationId xmlns:a16="http://schemas.microsoft.com/office/drawing/2014/main" id="{796290EB-C48F-97EE-DD1E-7D095AEC4BAC}"/>
              </a:ext>
            </a:extLst>
          </p:cNvPr>
          <p:cNvGrpSpPr/>
          <p:nvPr/>
        </p:nvGrpSpPr>
        <p:grpSpPr>
          <a:xfrm>
            <a:off x="1142999" y="12345081"/>
            <a:ext cx="2078708" cy="894153"/>
            <a:chOff x="-276390" y="-214313"/>
            <a:chExt cx="2771609" cy="1192203"/>
          </a:xfrm>
        </p:grpSpPr>
        <p:grpSp>
          <p:nvGrpSpPr>
            <p:cNvPr id="37" name="Group 18">
              <a:extLst>
                <a:ext uri="{FF2B5EF4-FFF2-40B4-BE49-F238E27FC236}">
                  <a16:creationId xmlns:a16="http://schemas.microsoft.com/office/drawing/2014/main" id="{3D70119D-6146-42AF-8F0A-806F2FDF42F3}"/>
                </a:ext>
              </a:extLst>
            </p:cNvPr>
            <p:cNvGrpSpPr/>
            <p:nvPr/>
          </p:nvGrpSpPr>
          <p:grpSpPr>
            <a:xfrm>
              <a:off x="-276390" y="-214313"/>
              <a:ext cx="2771609" cy="1192203"/>
              <a:chOff x="-49136" y="-38100"/>
              <a:chExt cx="492731" cy="211947"/>
            </a:xfrm>
          </p:grpSpPr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B8D57938-86CD-F6B3-38AA-B79CFDB5861C}"/>
                  </a:ext>
                </a:extLst>
              </p:cNvPr>
              <p:cNvSpPr/>
              <p:nvPr/>
            </p:nvSpPr>
            <p:spPr>
              <a:xfrm>
                <a:off x="-49136" y="-5927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chemeClr val="accent6">
                    <a:lumMod val="7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Box 20">
                <a:extLst>
                  <a:ext uri="{FF2B5EF4-FFF2-40B4-BE49-F238E27FC236}">
                    <a16:creationId xmlns:a16="http://schemas.microsoft.com/office/drawing/2014/main" id="{154F6F5F-9105-D0D9-17AC-094BD3D1B00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38" name="TextBox 21">
              <a:extLst>
                <a:ext uri="{FF2B5EF4-FFF2-40B4-BE49-F238E27FC236}">
                  <a16:creationId xmlns:a16="http://schemas.microsoft.com/office/drawing/2014/main" id="{79813B10-C7FB-28D8-F4F2-59A257FBEA55}"/>
                </a:ext>
              </a:extLst>
            </p:cNvPr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endParaRPr lang="en-US" sz="3499" b="1" spc="174" dirty="0">
                <a:solidFill>
                  <a:schemeClr val="accent6">
                    <a:lumMod val="75000"/>
                  </a:schemeClr>
                </a:solidFill>
                <a:latin typeface="Montserrat Semi-Bold"/>
                <a:ea typeface="Montserrat Semi-Bold"/>
                <a:cs typeface="Montserrat Semi-Bold"/>
                <a:sym typeface="Montserrat Semi-Bold"/>
              </a:endParaRPr>
            </a:p>
          </p:txBody>
        </p:sp>
      </p:grpSp>
      <p:sp>
        <p:nvSpPr>
          <p:cNvPr id="2" name="TextBox 26">
            <a:extLst>
              <a:ext uri="{FF2B5EF4-FFF2-40B4-BE49-F238E27FC236}">
                <a16:creationId xmlns:a16="http://schemas.microsoft.com/office/drawing/2014/main" id="{6562D1B9-4B47-66B0-B26D-6B6BEE06940B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E46C0A"/>
                </a:solidFill>
                <a:latin typeface="Arial"/>
                <a:ea typeface="Arial"/>
                <a:cs typeface="Arial"/>
                <a:sym typeface="Arial"/>
              </a:rPr>
              <a:t>{{Body5}}</a:t>
            </a: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C596E4CC-09E4-85F2-46B8-2DEE1A9F22CD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E46C0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{{Title5}}</a:t>
            </a:r>
          </a:p>
        </p:txBody>
      </p:sp>
    </p:spTree>
    <p:extLst>
      <p:ext uri="{BB962C8B-B14F-4D97-AF65-F5344CB8AC3E}">
        <p14:creationId xmlns:p14="http://schemas.microsoft.com/office/powerpoint/2010/main" val="420833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3"/>
          <p:cNvSpPr/>
          <p:nvPr/>
        </p:nvSpPr>
        <p:spPr>
          <a:xfrm>
            <a:off x="1455713" y="7569163"/>
            <a:ext cx="2064333" cy="206433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455713" y="4244944"/>
            <a:ext cx="8518575" cy="2475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99"/>
              </a:lnSpc>
            </a:pPr>
            <a:r>
              <a:rPr lang="en-US" sz="7200" b="1" dirty="0">
                <a:solidFill>
                  <a:schemeClr val="accent6">
                    <a:lumMod val="75000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SIGUEME PARA MAS TIPS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3945728" y="8019185"/>
            <a:ext cx="6028559" cy="1082374"/>
            <a:chOff x="0" y="0"/>
            <a:chExt cx="8038079" cy="1443166"/>
          </a:xfrm>
        </p:grpSpPr>
        <p:sp>
          <p:nvSpPr>
            <p:cNvPr id="27" name="TextBox 27"/>
            <p:cNvSpPr txBox="1"/>
            <p:nvPr/>
          </p:nvSpPr>
          <p:spPr>
            <a:xfrm>
              <a:off x="0" y="-28575"/>
              <a:ext cx="8038079" cy="72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10"/>
                </a:lnSpc>
                <a:spcBef>
                  <a:spcPct val="0"/>
                </a:spcBef>
              </a:pPr>
              <a:r>
                <a:rPr lang="en-US" sz="3500" b="1" dirty="0" err="1">
                  <a:solidFill>
                    <a:schemeClr val="accent6">
                      <a:lumMod val="75000"/>
                    </a:schemeClr>
                  </a:solidFill>
                  <a:latin typeface="Inter Bold"/>
                  <a:ea typeface="Inter Bold"/>
                  <a:cs typeface="Inter Bold"/>
                  <a:sym typeface="Inter Bold"/>
                </a:rPr>
                <a:t>Ejemplo</a:t>
              </a:r>
              <a:endParaRPr lang="en-US" sz="3500" b="1" dirty="0">
                <a:solidFill>
                  <a:schemeClr val="accent6">
                    <a:lumMod val="75000"/>
                  </a:schemeClr>
                </a:solidFill>
                <a:latin typeface="Inter Bold"/>
                <a:ea typeface="Inter Bold"/>
                <a:cs typeface="Inter Bold"/>
                <a:sym typeface="Inter Bold"/>
              </a:endParaRP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829105"/>
              <a:ext cx="8038079" cy="6140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8"/>
                </a:lnSpc>
                <a:spcBef>
                  <a:spcPct val="0"/>
                </a:spcBef>
              </a:pPr>
              <a:r>
                <a:rPr lang="en-US" sz="2998" dirty="0">
                  <a:solidFill>
                    <a:schemeClr val="accent6">
                      <a:lumMod val="75000"/>
                    </a:scheme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@ejemplo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51</Words>
  <Application>Microsoft Office PowerPoint</Application>
  <PresentationFormat>Custom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Montserrat Bold</vt:lpstr>
      <vt:lpstr>Calibri</vt:lpstr>
      <vt:lpstr>Montserrat</vt:lpstr>
      <vt:lpstr>Arial</vt:lpstr>
      <vt:lpstr>Montserrat Semi-Bold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linkedin_template1</dc:title>
  <cp:lastModifiedBy>Virgilio Madrid</cp:lastModifiedBy>
  <cp:revision>5</cp:revision>
  <dcterms:created xsi:type="dcterms:W3CDTF">2006-08-16T00:00:00Z</dcterms:created>
  <dcterms:modified xsi:type="dcterms:W3CDTF">2025-01-04T20:03:23Z</dcterms:modified>
  <dc:identifier>DAGbQAiW6NM</dc:identifier>
</cp:coreProperties>
</file>