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{Title0}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{Body0}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{Title1}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{Body1}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