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287000" cy="12858750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747775"/>
          </p15:clr>
        </p15:guide>
        <p15:guide id="2" pos="32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C80"/>
    <a:srgbClr val="C2F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757" y="715"/>
      </p:cViewPr>
      <p:guideLst>
        <p:guide orient="horz" pos="405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57721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7c5e560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7c5e560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7c5e56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47c5e56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7c5e560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47c5e560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7c5e560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7c5e560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01587d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01587d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de053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de0534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47c5e560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47c5e560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7c5e56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7c5e56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47c5e560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47c5e560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47c5e56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47c5e56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7c5e56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7c5e56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0672" y="1861438"/>
            <a:ext cx="9585600" cy="51315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0663" y="7085313"/>
            <a:ext cx="9585600" cy="19815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0663" y="2765313"/>
            <a:ext cx="9585600" cy="49089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50663" y="7880563"/>
            <a:ext cx="9585600" cy="3252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0663" y="5377125"/>
            <a:ext cx="9585600" cy="21045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50663" y="2881188"/>
            <a:ext cx="9585600" cy="8541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50663" y="2881188"/>
            <a:ext cx="4500000" cy="8541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436450" y="2881188"/>
            <a:ext cx="4500000" cy="8541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50663" y="1389000"/>
            <a:ext cx="3159000" cy="18891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50663" y="3474000"/>
            <a:ext cx="3159000" cy="79485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51531" y="1125375"/>
            <a:ext cx="7163700" cy="10227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143500" y="-312"/>
            <a:ext cx="5143500" cy="12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750" tIns="144750" rIns="144750" bIns="144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8688" y="3082938"/>
            <a:ext cx="4550700" cy="37059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8688" y="7007688"/>
            <a:ext cx="4550700" cy="30879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556938" y="1810188"/>
            <a:ext cx="4316700" cy="9237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50663" y="10576438"/>
            <a:ext cx="6748800" cy="15129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0663" y="2881188"/>
            <a:ext cx="9585600" cy="85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600" y="3731825"/>
            <a:ext cx="5604000" cy="51315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{{Title0}}</a:t>
            </a:r>
            <a:endParaRPr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702" y="4338653"/>
            <a:ext cx="3453000" cy="34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149475" y="-2630175"/>
            <a:ext cx="4539600" cy="3877200"/>
          </a:xfrm>
          <a:prstGeom prst="ellipse">
            <a:avLst/>
          </a:prstGeom>
          <a:solidFill>
            <a:srgbClr val="1C0C8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745875" y="11895800"/>
            <a:ext cx="4169400" cy="3453000"/>
          </a:xfrm>
          <a:prstGeom prst="ellipse">
            <a:avLst/>
          </a:prstGeom>
          <a:solidFill>
            <a:srgbClr val="1C0C8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013125" y="10053200"/>
            <a:ext cx="2844504" cy="954666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580275" y="10403800"/>
            <a:ext cx="4539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01/12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13150" y="10053200"/>
            <a:ext cx="28446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{{Title8}}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{{Body8}}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10/12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{{Title9}}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{{Body9}}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11/12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 err="1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Escribeme</a:t>
            </a: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 y agenda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55719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Si quieres saber mas de la IA + automatización, y saber como puedes ahorrar tiempo y dinero, agenda una asesoría gratuita de 1 hora.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9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900"/>
              </a:spcBef>
              <a:spcAft>
                <a:spcPts val="190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12/12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>
            <a:off x="2541248" y="10619725"/>
            <a:ext cx="5204520" cy="1257282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2664463" y="10710913"/>
            <a:ext cx="49581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338" y="6132557"/>
            <a:ext cx="3812324" cy="381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Resumen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{{Body0}}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02/12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{{Title1}}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{{Body1}}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03/12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{{Title2}}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{{Body2}}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04/12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{{Title3}}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{{Body3}}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05/12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{{Title4}}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{{Body4}}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06/12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{{Title5}}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{{Body5}}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07/12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{{Title6}}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{{Body6}}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08/12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1007700" y="11924475"/>
            <a:ext cx="8271600" cy="25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{{Title7}}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{{Body7}}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09/12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700" y="953550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3886185" y="11749175"/>
            <a:ext cx="2514618" cy="604098"/>
          </a:xfrm>
          <a:prstGeom prst="flowChartTerminator">
            <a:avLst/>
          </a:prstGeom>
          <a:solidFill>
            <a:srgbClr val="EBC36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3886175" y="11749225"/>
            <a:ext cx="25146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DESLIZA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</Words>
  <Application>Microsoft Office PowerPoint</Application>
  <PresentationFormat>Custom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Inter</vt:lpstr>
      <vt:lpstr>Simple Light</vt:lpstr>
      <vt:lpstr> {{Title0}}</vt:lpstr>
      <vt:lpstr>Resumen</vt:lpstr>
      <vt:lpstr>{{Title1}}</vt:lpstr>
      <vt:lpstr>{{Title2}}</vt:lpstr>
      <vt:lpstr>{{Title3}}</vt:lpstr>
      <vt:lpstr>{{Title4}}</vt:lpstr>
      <vt:lpstr>{{Title5}}</vt:lpstr>
      <vt:lpstr>{{Title6}}</vt:lpstr>
      <vt:lpstr>{{Title7}}</vt:lpstr>
      <vt:lpstr>{{Title8}}</vt:lpstr>
      <vt:lpstr>{{Title9}}</vt:lpstr>
      <vt:lpstr>Escribeme y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Virgilio Madrid</cp:lastModifiedBy>
  <cp:revision>2</cp:revision>
  <dcterms:modified xsi:type="dcterms:W3CDTF">2024-12-22T06:08:07Z</dcterms:modified>
</cp:coreProperties>
</file>