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30000" cy="14287500"/>
  <p:notesSz cx="6858000" cy="9144000"/>
  <p:embeddedFontLst>
    <p:embeddedFont>
      <p:font typeface="Inter Bold" panose="020B0604020202020204" charset="0"/>
      <p:regular r:id="rId10"/>
    </p:embeddedFont>
    <p:embeddedFont>
      <p:font typeface="Montserrat" panose="00000500000000000000" pitchFamily="2" charset="0"/>
      <p:regular r:id="rId11"/>
    </p:embeddedFont>
    <p:embeddedFont>
      <p:font typeface="Montserrat Bold" panose="020B0604020202020204" charset="0"/>
      <p:regular r:id="rId12"/>
    </p:embeddedFont>
    <p:embeddedFont>
      <p:font typeface="Montserrat Semi-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43000" y="5032377"/>
            <a:ext cx="9144000" cy="1203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b="1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{{Title0}}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7" name="AutoShape 27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02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43000" y="7849100"/>
            <a:ext cx="9144000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{{Body0}}</a:t>
            </a:r>
          </a:p>
        </p:txBody>
      </p:sp>
      <p:sp>
        <p:nvSpPr>
          <p:cNvPr id="27" name="Freeform 27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055BF9AF-C340-2E2C-7F4E-FE430C0B9D4A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 err="1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Contenido</a:t>
            </a:r>
            <a:endParaRPr lang="en-US" sz="6500" b="1" dirty="0">
              <a:solidFill>
                <a:srgbClr val="09FCD9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03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26">
            <a:extLst>
              <a:ext uri="{FF2B5EF4-FFF2-40B4-BE49-F238E27FC236}">
                <a16:creationId xmlns:a16="http://schemas.microsoft.com/office/drawing/2014/main" id="{75155A40-D0F0-23C9-1DA2-008EBFC0B115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{{Body1}}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74036409-2FBC-D19C-22F3-5CD1AA1FD0A4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{{Title1}}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04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FA385ABD-8851-CF17-7345-F8BD0D17C711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{{Title2}}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0763D67F-2D38-7BB3-257E-F79D90D38A3B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{{Body2}}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64F347E2-F13A-6C0B-D4FA-F92982E085E9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{{Title3}}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381BBDF0-197A-5322-187B-3E0E20F155BF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{{Body3}}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06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72DF210E-479D-0C0A-2B5C-E042E76DDC11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{{Title4}}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5A674211-15DF-6108-ADF7-2566BA3ACB14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{{Body4}}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07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4935BE5C-3FF7-1517-892C-F78E31AD6950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{{Title5}}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91BA112E-0A09-7794-FCBA-53F39320E86D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{{Body5}}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08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55713" y="7569163"/>
            <a:ext cx="2064333" cy="2064333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697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455713" y="4244944"/>
            <a:ext cx="8518575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8999" b="1" dirty="0" err="1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Sigueme</a:t>
            </a:r>
            <a:r>
              <a:rPr lang="en-US" sz="8999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para mas tips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3945728" y="8019185"/>
            <a:ext cx="6028559" cy="1082374"/>
            <a:chOff x="0" y="0"/>
            <a:chExt cx="8038079" cy="1443166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28575"/>
              <a:ext cx="8038079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1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11D0CA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Ejemplo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829105"/>
              <a:ext cx="8038079" cy="614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8"/>
                </a:lnSpc>
                <a:spcBef>
                  <a:spcPct val="0"/>
                </a:spcBef>
              </a:pPr>
              <a:r>
                <a:rPr lang="en-US" sz="2998">
                  <a:solidFill>
                    <a:srgbClr val="11D0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@ejemplo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Montserrat Bold</vt:lpstr>
      <vt:lpstr>Inter Bold</vt:lpstr>
      <vt:lpstr>Montserrat Semi-Bold</vt:lpstr>
      <vt:lpstr>Calibri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linkedin_template1</dc:title>
  <cp:lastModifiedBy>Virgilio Madrid</cp:lastModifiedBy>
  <cp:revision>3</cp:revision>
  <dcterms:created xsi:type="dcterms:W3CDTF">2006-08-16T00:00:00Z</dcterms:created>
  <dcterms:modified xsi:type="dcterms:W3CDTF">2025-01-04T17:23:13Z</dcterms:modified>
  <dc:identifier>DAGbQAiW6NM</dc:identifier>
</cp:coreProperties>
</file>