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1430000" cy="14287500"/>
  <p:notesSz cx="6858000" cy="9144000"/>
  <p:embeddedFontLst>
    <p:embeddedFont>
      <p:font typeface="Inter Bold" panose="020B0604020202020204" charset="0"/>
      <p:regular r:id="rId10"/>
    </p:embeddedFont>
    <p:embeddedFont>
      <p:font typeface="Montserrat" panose="00000500000000000000" pitchFamily="2" charset="0"/>
      <p:regular r:id="rId11"/>
    </p:embeddedFont>
    <p:embeddedFont>
      <p:font typeface="Montserrat Bold" panose="020B0604020202020204" charset="0"/>
      <p:regular r:id="rId12"/>
    </p:embeddedFont>
    <p:embeddedFont>
      <p:font typeface="Montserrat Semi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1" d="100"/>
          <a:sy n="51" d="100"/>
        </p:scale>
        <p:origin x="22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8" name="Group 18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01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43000" y="5032377"/>
            <a:ext cx="9144000" cy="1203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8499" b="1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{{Title0}}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7" name="AutoShape 27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1143000" y="7849100"/>
            <a:ext cx="9144000" cy="60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{{Body0}}</a:t>
            </a:r>
          </a:p>
        </p:txBody>
      </p:sp>
      <p:sp>
        <p:nvSpPr>
          <p:cNvPr id="27" name="Freeform 27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3">
            <a:extLst>
              <a:ext uri="{FF2B5EF4-FFF2-40B4-BE49-F238E27FC236}">
                <a16:creationId xmlns:a16="http://schemas.microsoft.com/office/drawing/2014/main" id="{055BF9AF-C340-2E2C-7F4E-FE430C0B9D4A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 err="1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Contenido</a:t>
            </a:r>
            <a:endParaRPr lang="en-US" sz="6500" b="1" dirty="0">
              <a:solidFill>
                <a:srgbClr val="09FCD9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03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TextBox 26">
            <a:extLst>
              <a:ext uri="{FF2B5EF4-FFF2-40B4-BE49-F238E27FC236}">
                <a16:creationId xmlns:a16="http://schemas.microsoft.com/office/drawing/2014/main" id="{75155A40-D0F0-23C9-1DA2-008EBFC0B115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{{Body1}}</a:t>
            </a:r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74036409-2FBC-D19C-22F3-5CD1AA1FD0A4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{{Title1}}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04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FA385ABD-8851-CF17-7345-F8BD0D17C711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{{Title2}}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0763D67F-2D38-7BB3-257E-F79D90D38A3B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{{Body2}}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05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64F347E2-F13A-6C0B-D4FA-F92982E085E9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{{Title3}}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381BBDF0-197A-5322-187B-3E0E20F155BF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{{Body3}}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06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72DF210E-479D-0C0A-2B5C-E042E76DDC11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{{Title4}}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5A674211-15DF-6108-ADF7-2566BA3ACB14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{{Body4}}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07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143000" y="12425449"/>
            <a:ext cx="1871415" cy="733418"/>
            <a:chOff x="0" y="0"/>
            <a:chExt cx="443595" cy="17384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95" cy="173847"/>
            </a:xfrm>
            <a:custGeom>
              <a:avLst/>
              <a:gdLst/>
              <a:ahLst/>
              <a:cxnLst/>
              <a:rect l="l" t="t" r="r" b="b"/>
              <a:pathLst>
                <a:path w="443595" h="173847">
                  <a:moveTo>
                    <a:pt x="86924" y="0"/>
                  </a:moveTo>
                  <a:lnTo>
                    <a:pt x="356671" y="0"/>
                  </a:lnTo>
                  <a:cubicBezTo>
                    <a:pt x="404678" y="0"/>
                    <a:pt x="443595" y="38917"/>
                    <a:pt x="443595" y="86924"/>
                  </a:cubicBezTo>
                  <a:lnTo>
                    <a:pt x="443595" y="86924"/>
                  </a:lnTo>
                  <a:cubicBezTo>
                    <a:pt x="443595" y="134930"/>
                    <a:pt x="404678" y="173847"/>
                    <a:pt x="356671" y="173847"/>
                  </a:cubicBezTo>
                  <a:lnTo>
                    <a:pt x="86924" y="173847"/>
                  </a:lnTo>
                  <a:cubicBezTo>
                    <a:pt x="38917" y="173847"/>
                    <a:pt x="0" y="134930"/>
                    <a:pt x="0" y="86924"/>
                  </a:cubicBezTo>
                  <a:lnTo>
                    <a:pt x="0" y="86924"/>
                  </a:lnTo>
                  <a:cubicBezTo>
                    <a:pt x="0" y="38917"/>
                    <a:pt x="38917" y="0"/>
                    <a:pt x="8692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DADDD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43595" cy="2119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AutoShape 25"/>
          <p:cNvSpPr/>
          <p:nvPr/>
        </p:nvSpPr>
        <p:spPr>
          <a:xfrm>
            <a:off x="1735807" y="12792158"/>
            <a:ext cx="685800" cy="0"/>
          </a:xfrm>
          <a:prstGeom prst="line">
            <a:avLst/>
          </a:prstGeom>
          <a:ln w="57150" cap="flat">
            <a:solidFill>
              <a:srgbClr val="DADDDF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TextBox 23">
            <a:extLst>
              <a:ext uri="{FF2B5EF4-FFF2-40B4-BE49-F238E27FC236}">
                <a16:creationId xmlns:a16="http://schemas.microsoft.com/office/drawing/2014/main" id="{4935BE5C-3FF7-1517-892C-F78E31AD6950}"/>
              </a:ext>
            </a:extLst>
          </p:cNvPr>
          <p:cNvSpPr txBox="1"/>
          <p:nvPr/>
        </p:nvSpPr>
        <p:spPr>
          <a:xfrm>
            <a:off x="1143000" y="3492871"/>
            <a:ext cx="9144000" cy="110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6500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{{Title5}}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91BA112E-0A09-7794-FCBA-53F39320E86D}"/>
              </a:ext>
            </a:extLst>
          </p:cNvPr>
          <p:cNvSpPr txBox="1"/>
          <p:nvPr/>
        </p:nvSpPr>
        <p:spPr>
          <a:xfrm>
            <a:off x="1143000" y="6376541"/>
            <a:ext cx="9144000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500" dirty="0">
                <a:solidFill>
                  <a:srgbClr val="F3F6FA"/>
                </a:solidFill>
                <a:latin typeface="Arial"/>
                <a:ea typeface="Arial"/>
                <a:cs typeface="Arial"/>
                <a:sym typeface="Arial"/>
              </a:rPr>
              <a:t>{{Body5}}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286000" cy="138740"/>
            <a:chOff x="0" y="0"/>
            <a:chExt cx="451556" cy="274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286000" y="0"/>
            <a:ext cx="2286000" cy="138740"/>
            <a:chOff x="0" y="0"/>
            <a:chExt cx="451556" cy="274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572000" y="0"/>
            <a:ext cx="2286000" cy="138740"/>
            <a:chOff x="0" y="0"/>
            <a:chExt cx="451556" cy="274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858000" y="0"/>
            <a:ext cx="2286000" cy="138740"/>
            <a:chOff x="0" y="0"/>
            <a:chExt cx="451556" cy="2740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00786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44000" y="0"/>
            <a:ext cx="2286000" cy="138740"/>
            <a:chOff x="0" y="0"/>
            <a:chExt cx="451556" cy="2740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51556" cy="27405"/>
            </a:xfrm>
            <a:custGeom>
              <a:avLst/>
              <a:gdLst/>
              <a:ahLst/>
              <a:cxnLst/>
              <a:rect l="l" t="t" r="r" b="b"/>
              <a:pathLst>
                <a:path w="451556" h="27405">
                  <a:moveTo>
                    <a:pt x="0" y="0"/>
                  </a:moveTo>
                  <a:lnTo>
                    <a:pt x="451556" y="0"/>
                  </a:lnTo>
                  <a:lnTo>
                    <a:pt x="451556" y="27405"/>
                  </a:lnTo>
                  <a:lnTo>
                    <a:pt x="0" y="27405"/>
                  </a:lnTo>
                  <a:close/>
                </a:path>
              </a:pathLst>
            </a:custGeom>
            <a:solidFill>
              <a:srgbClr val="11D0CA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51556" cy="65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7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8415585" y="1143000"/>
            <a:ext cx="1871415" cy="733418"/>
            <a:chOff x="0" y="0"/>
            <a:chExt cx="2495219" cy="977890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2495219" cy="977890"/>
              <a:chOff x="0" y="0"/>
              <a:chExt cx="443595" cy="173847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443595" cy="173847"/>
              </a:xfrm>
              <a:custGeom>
                <a:avLst/>
                <a:gdLst/>
                <a:ahLst/>
                <a:cxnLst/>
                <a:rect l="l" t="t" r="r" b="b"/>
                <a:pathLst>
                  <a:path w="443595" h="173847">
                    <a:moveTo>
                      <a:pt x="86924" y="0"/>
                    </a:moveTo>
                    <a:lnTo>
                      <a:pt x="356671" y="0"/>
                    </a:lnTo>
                    <a:cubicBezTo>
                      <a:pt x="404678" y="0"/>
                      <a:pt x="443595" y="38917"/>
                      <a:pt x="443595" y="86924"/>
                    </a:cubicBezTo>
                    <a:lnTo>
                      <a:pt x="443595" y="86924"/>
                    </a:lnTo>
                    <a:cubicBezTo>
                      <a:pt x="443595" y="134930"/>
                      <a:pt x="404678" y="173847"/>
                      <a:pt x="356671" y="173847"/>
                    </a:cubicBezTo>
                    <a:lnTo>
                      <a:pt x="86924" y="173847"/>
                    </a:lnTo>
                    <a:cubicBezTo>
                      <a:pt x="38917" y="173847"/>
                      <a:pt x="0" y="134930"/>
                      <a:pt x="0" y="86924"/>
                    </a:cubicBezTo>
                    <a:lnTo>
                      <a:pt x="0" y="86924"/>
                    </a:lnTo>
                    <a:cubicBezTo>
                      <a:pt x="0" y="38917"/>
                      <a:pt x="38917" y="0"/>
                      <a:pt x="869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57150" cap="rnd">
                <a:solidFill>
                  <a:srgbClr val="11D0CA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443595" cy="2119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07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65547" y="68786"/>
              <a:ext cx="1564126" cy="773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899"/>
                </a:lnSpc>
                <a:spcBef>
                  <a:spcPct val="0"/>
                </a:spcBef>
              </a:pPr>
              <a:r>
                <a:rPr lang="en-US" sz="3499" b="1" spc="174">
                  <a:solidFill>
                    <a:srgbClr val="11D0CA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08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55713" y="7569163"/>
            <a:ext cx="2064333" cy="2064333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9697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/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1455713" y="4244944"/>
            <a:ext cx="8518575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8999" b="1" dirty="0" err="1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Sigueme</a:t>
            </a:r>
            <a:r>
              <a:rPr lang="en-US" sz="8999" b="1" dirty="0">
                <a:solidFill>
                  <a:srgbClr val="09FCD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para mas tips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3945728" y="8019185"/>
            <a:ext cx="6028559" cy="1082374"/>
            <a:chOff x="0" y="0"/>
            <a:chExt cx="8038079" cy="1443166"/>
          </a:xfrm>
        </p:grpSpPr>
        <p:sp>
          <p:nvSpPr>
            <p:cNvPr id="27" name="TextBox 27"/>
            <p:cNvSpPr txBox="1"/>
            <p:nvPr/>
          </p:nvSpPr>
          <p:spPr>
            <a:xfrm>
              <a:off x="0" y="-28575"/>
              <a:ext cx="8038079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10"/>
                </a:lnSpc>
                <a:spcBef>
                  <a:spcPct val="0"/>
                </a:spcBef>
              </a:pPr>
              <a:r>
                <a:rPr lang="en-US" sz="3500" b="1">
                  <a:solidFill>
                    <a:srgbClr val="11D0CA"/>
                  </a:solidFill>
                  <a:latin typeface="Inter Bold"/>
                  <a:ea typeface="Inter Bold"/>
                  <a:cs typeface="Inter Bold"/>
                  <a:sym typeface="Inter Bold"/>
                </a:rPr>
                <a:t>Ejemplo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829105"/>
              <a:ext cx="8038079" cy="6140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778"/>
                </a:lnSpc>
                <a:spcBef>
                  <a:spcPct val="0"/>
                </a:spcBef>
              </a:pPr>
              <a:r>
                <a:rPr lang="en-US" sz="2998">
                  <a:solidFill>
                    <a:srgbClr val="11D0CA"/>
                  </a:solidFill>
                  <a:latin typeface="Montserrat"/>
                  <a:ea typeface="Montserrat"/>
                  <a:cs typeface="Montserrat"/>
                  <a:sym typeface="Montserrat"/>
                </a:rPr>
                <a:t>@ejemplo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flipH="1">
            <a:off x="6858000" y="10563398"/>
            <a:ext cx="4572000" cy="3724102"/>
          </a:xfrm>
          <a:custGeom>
            <a:avLst/>
            <a:gdLst/>
            <a:ahLst/>
            <a:cxnLst/>
            <a:rect l="l" t="t" r="r" b="b"/>
            <a:pathLst>
              <a:path w="4572000" h="3724102">
                <a:moveTo>
                  <a:pt x="4572000" y="0"/>
                </a:moveTo>
                <a:lnTo>
                  <a:pt x="0" y="0"/>
                </a:lnTo>
                <a:lnTo>
                  <a:pt x="0" y="3724102"/>
                </a:lnTo>
                <a:lnTo>
                  <a:pt x="4572000" y="3724102"/>
                </a:lnTo>
                <a:lnTo>
                  <a:pt x="45720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52</Words>
  <Application>Microsoft Office PowerPoint</Application>
  <PresentationFormat>Custom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Montserrat Semi-Bold</vt:lpstr>
      <vt:lpstr>Inter Bold</vt:lpstr>
      <vt:lpstr>Montserrat</vt:lpstr>
      <vt:lpstr>Montserrat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linkedin_template1</dc:title>
  <cp:lastModifiedBy>Virgilio Madrid</cp:lastModifiedBy>
  <cp:revision>4</cp:revision>
  <dcterms:created xsi:type="dcterms:W3CDTF">2006-08-16T00:00:00Z</dcterms:created>
  <dcterms:modified xsi:type="dcterms:W3CDTF">2025-01-04T17:27:14Z</dcterms:modified>
  <dc:identifier>DAGbQAiW6NM</dc:identifier>
</cp:coreProperties>
</file>