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01244CB1-8B6A-7048-A961-B6696FC43177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B0D32F1-42AF-A34E-B2DA-FCCBF4C74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23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4CB1-8B6A-7048-A961-B6696FC43177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32F1-42AF-A34E-B2DA-FCCBF4C74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04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4CB1-8B6A-7048-A961-B6696FC43177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32F1-42AF-A34E-B2DA-FCCBF4C74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41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4CB1-8B6A-7048-A961-B6696FC43177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32F1-42AF-A34E-B2DA-FCCBF4C74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3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1244CB1-8B6A-7048-A961-B6696FC43177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9B0D32F1-42AF-A34E-B2DA-FCCBF4C74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147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4CB1-8B6A-7048-A961-B6696FC43177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32F1-42AF-A34E-B2DA-FCCBF4C74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21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4CB1-8B6A-7048-A961-B6696FC43177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32F1-42AF-A34E-B2DA-FCCBF4C74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04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4CB1-8B6A-7048-A961-B6696FC43177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32F1-42AF-A34E-B2DA-FCCBF4C74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96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4CB1-8B6A-7048-A961-B6696FC43177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32F1-42AF-A34E-B2DA-FCCBF4C74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62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4CB1-8B6A-7048-A961-B6696FC43177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0D32F1-42AF-A34E-B2DA-FCCBF4C74A7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812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1244CB1-8B6A-7048-A961-B6696FC43177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0D32F1-42AF-A34E-B2DA-FCCBF4C74A7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401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244CB1-8B6A-7048-A961-B6696FC43177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B0D32F1-42AF-A34E-B2DA-FCCBF4C74A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33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58410-640D-C443-AE7B-1E2384D01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ПРЕЗЕНТАЦИЯ </a:t>
            </a:r>
            <a:br>
              <a:rPr lang="ru-RU" dirty="0"/>
            </a:br>
            <a:r>
              <a:rPr lang="ru-RU" dirty="0"/>
              <a:t>ПО ЛАБОРАТОРНОЙ РАБОТЕ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81B20E-998A-474A-A8A9-326AFAFF2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НПМбд-02-21</a:t>
            </a:r>
          </a:p>
        </p:txBody>
      </p:sp>
    </p:spTree>
    <p:extLst>
      <p:ext uri="{BB962C8B-B14F-4D97-AF65-F5344CB8AC3E}">
        <p14:creationId xmlns:p14="http://schemas.microsoft.com/office/powerpoint/2010/main" val="186710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BD988-86CE-CB4A-A0D6-FB25EC32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1)Подготовка к установке виртуальной ОС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226CBEDE-96A4-F14F-B491-DE0E20D4D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629" y="2498385"/>
            <a:ext cx="5232400" cy="3251200"/>
          </a:xfrm>
        </p:spPr>
      </p:pic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4A6465E-1847-704E-8868-B09A9AE55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228" y="2496298"/>
            <a:ext cx="4553857" cy="317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0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F5745-C985-2F43-A610-F642D46F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2)Установка ОС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CD690C34-21CD-804B-98FA-C4BC9710A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r="6108" b="-123"/>
          <a:stretch/>
        </p:blipFill>
        <p:spPr>
          <a:xfrm>
            <a:off x="2064655" y="1654012"/>
            <a:ext cx="6175830" cy="4752166"/>
          </a:xfrm>
        </p:spPr>
      </p:pic>
    </p:spTree>
    <p:extLst>
      <p:ext uri="{BB962C8B-B14F-4D97-AF65-F5344CB8AC3E}">
        <p14:creationId xmlns:p14="http://schemas.microsoft.com/office/powerpoint/2010/main" val="136182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E3CFF-FD2B-394B-AAD9-AE64F640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3)Получение необходимых данных</a:t>
            </a: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BA6BDF6-471E-CC40-9CC5-8DBE0A7C2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515337"/>
            <a:ext cx="4537396" cy="3093016"/>
          </a:xfr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EF4341D-8799-3046-AA6F-8871D7304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656" y="2215971"/>
            <a:ext cx="5032829" cy="339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6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62AD9-7212-314F-8C67-BD149151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182AEE-E808-9249-9A0A-4719F500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Я приобрела практические навыки по установке операционной системы на виртуальную машину, настройке минимально необходимых для дальнейшей работы сервисов.</a:t>
            </a:r>
          </a:p>
        </p:txBody>
      </p:sp>
    </p:spTree>
    <p:extLst>
      <p:ext uri="{BB962C8B-B14F-4D97-AF65-F5344CB8AC3E}">
        <p14:creationId xmlns:p14="http://schemas.microsoft.com/office/powerpoint/2010/main" val="673558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{47120E94-C654-8C4C-8343-FFEEB1360058}tf10001067</Template>
  <TotalTime>25</TotalTime>
  <Words>44</Words>
  <Application>Microsoft Macintosh PowerPoint</Application>
  <PresentationFormat>Широкоэкранный</PresentationFormat>
  <Paragraphs>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Савон</vt:lpstr>
      <vt:lpstr>ПРЕЗЕНТАЦИЯ  ПО ЛАБОРАТОРНОЙ РАБОТЕ 1</vt:lpstr>
      <vt:lpstr>1)Подготовка к установке виртуальной ОС</vt:lpstr>
      <vt:lpstr>2)Установка ОС</vt:lpstr>
      <vt:lpstr>3)Получение необходимых данных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 ПО ЛАБОРАТОРНОЙ РАБОТЕ 1</dc:title>
  <dc:creator>Мглинец Варвара Александровна</dc:creator>
  <cp:lastModifiedBy>Мглинец Варвара Александровна</cp:lastModifiedBy>
  <cp:revision>1</cp:revision>
  <dcterms:created xsi:type="dcterms:W3CDTF">2022-04-22T16:18:07Z</dcterms:created>
  <dcterms:modified xsi:type="dcterms:W3CDTF">2022-04-22T16:43:47Z</dcterms:modified>
</cp:coreProperties>
</file>