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65" r:id="rId17"/>
    <p:sldId id="666" r:id="rId18"/>
    <p:sldId id="630" r:id="rId19"/>
    <p:sldId id="631" r:id="rId20"/>
    <p:sldId id="632" r:id="rId21"/>
    <p:sldId id="633" r:id="rId22"/>
    <p:sldId id="662" r:id="rId23"/>
    <p:sldId id="634" r:id="rId24"/>
    <p:sldId id="636" r:id="rId25"/>
    <p:sldId id="663" r:id="rId26"/>
    <p:sldId id="66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5" r:id="rId52"/>
    <p:sldId id="6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9" d="100"/>
          <a:sy n="99" d="100"/>
        </p:scale>
        <p:origin x="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069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13641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164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1363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83991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749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3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37318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322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5974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6620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6353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8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324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1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2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chromium.org/driver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оценки покрытия кода тестами используется скрипт coverage: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test_string_methods.py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                    Stmts   Miss 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      18      0  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получить отчет coverage в более удобном формате html (файл htmlcov/index.html):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FDA107-906E-44F0-A015-5A0E5D1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4174234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nose является дополнением unittest, еще больше упрощая тестирование. Он автоматически находит тесты, имеет множество плагинов для запуска отдельных тестов, использования coverage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tools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raises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TestWithNose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test_numbers_5_6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test_strings_b_2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test_zero_division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nose можно управлять запуском тестов, написанных с использованием как nose,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nose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(test_skip.MyTestCase) ... SKIP: not supported in this python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(test_skip.MyTestCase) ... SKIP: demonstrating skipping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(test_skip.MyTestCase)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test_isupper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test_split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test_mylen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test_reversed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test_with_nose.TestWithNose.test_numbers_5_6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test_with_nose.TestWithNose.test_strings_b_2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test_with_nose.TestWithNose.test_zero_division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12 tests in 0.031s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7848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https://sites.google.com/chromium.org/driver/downloads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https://github.com/mozilla/geckodriver/releases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TimeoutException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WebDriverWait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expected_conditions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EC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inputElement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юнит тесты для класса Money из задания 10 в контрольной работе (файл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Tasks\py_exam_1.pptx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получить code coverage репорт в html формате.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юнит тесты для TCP-сервера (код см. далее), использовать mock чтобы эмулировать действия клиента и создание потоков,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1381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assertRaises(exc,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assertRaisesRegex(exc, r,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17334</TotalTime>
  <Words>6632</Words>
  <Application>Microsoft Office PowerPoint</Application>
  <PresentationFormat>Широкоэкранный</PresentationFormat>
  <Paragraphs>818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№13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coverage</vt:lpstr>
      <vt:lpstr>nose</vt:lpstr>
      <vt:lpstr>nose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867</cp:revision>
  <dcterms:created xsi:type="dcterms:W3CDTF">2021-04-07T09:08:54Z</dcterms:created>
  <dcterms:modified xsi:type="dcterms:W3CDTF">2021-11-11T06:20:06Z</dcterms:modified>
</cp:coreProperties>
</file>