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3"/>
  </p:notesMasterIdLst>
  <p:sldIdLst>
    <p:sldId id="591" r:id="rId2"/>
    <p:sldId id="616" r:id="rId3"/>
    <p:sldId id="750" r:id="rId4"/>
    <p:sldId id="751" r:id="rId5"/>
    <p:sldId id="752" r:id="rId6"/>
    <p:sldId id="753" r:id="rId7"/>
    <p:sldId id="754" r:id="rId8"/>
    <p:sldId id="755" r:id="rId9"/>
    <p:sldId id="756" r:id="rId10"/>
    <p:sldId id="757" r:id="rId11"/>
    <p:sldId id="758" r:id="rId12"/>
    <p:sldId id="759" r:id="rId13"/>
    <p:sldId id="760" r:id="rId14"/>
    <p:sldId id="761" r:id="rId15"/>
    <p:sldId id="762" r:id="rId16"/>
    <p:sldId id="763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72" r:id="rId25"/>
    <p:sldId id="773" r:id="rId26"/>
    <p:sldId id="774" r:id="rId27"/>
    <p:sldId id="775" r:id="rId28"/>
    <p:sldId id="776" r:id="rId29"/>
    <p:sldId id="777" r:id="rId30"/>
    <p:sldId id="778" r:id="rId31"/>
    <p:sldId id="779" r:id="rId32"/>
    <p:sldId id="780" r:id="rId33"/>
    <p:sldId id="781" r:id="rId34"/>
    <p:sldId id="783" r:id="rId35"/>
    <p:sldId id="784" r:id="rId36"/>
    <p:sldId id="785" r:id="rId37"/>
    <p:sldId id="786" r:id="rId38"/>
    <p:sldId id="787" r:id="rId39"/>
    <p:sldId id="788" r:id="rId40"/>
    <p:sldId id="615" r:id="rId41"/>
    <p:sldId id="77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1" d="100"/>
          <a:sy n="91" d="100"/>
        </p:scale>
        <p:origin x="37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5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1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2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98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7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68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19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917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1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07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19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43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74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30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4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1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14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14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38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99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40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18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01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10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29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56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0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0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0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8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46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2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5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0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226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173944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38290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96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0232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347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168711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61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2232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5304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2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12927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979729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7708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995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2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019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3787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875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60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</a:t>
            </a:r>
            <a:r>
              <a:rPr lang="en-US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15</a:t>
            </a:r>
            <a:endParaRPr lang="ru-RU" altLang="ru-RU" sz="3600" u="sng" dirty="0">
              <a:solidFill>
                <a:srgbClr val="7030A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Django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Принципы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методики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Архитектурная концепция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Проект собственного веб-сайта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Представления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Шаблоны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Модели, базы данных и миграции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Валидаторы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Язык шаблонов Django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Формы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Обработка POST-запросов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Расширение шаблонов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Использование CSS</a:t>
            </a:r>
          </a:p>
          <a:p>
            <a:pPr marL="360000" indent="-360000" algn="just" eaLnBrk="1" hangingPunct="1">
              <a:spcBef>
                <a:spcPct val="0"/>
              </a:spcBef>
            </a:pP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2" descr="https://s3.amazonaws.com/media-p.slid.es/uploads/456598/images/4033522/download__1_.jpg">
            <a:extLst>
              <a:ext uri="{FF2B5EF4-FFF2-40B4-BE49-F238E27FC236}">
                <a16:creationId xmlns:a16="http://schemas.microsoft.com/office/drawing/2014/main" id="{F910AE58-43D6-4B94-98CA-EAD3ABC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43" y="1631491"/>
            <a:ext cx="5529137" cy="22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прототипа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Попробуем запустить получившийся прототип веб-сервера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runserver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попробовать зайти на сайт, набрав в браузере http://127.0.0.1:8000.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Важное замечание: НИКОГДА НЕ используйте этот сервер на реальном сайте. Он создан исключительно для разработки.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Кстати, посмотрите на настройку базы данных, используемой по умолчанию (понятно, что сайт без БД практически бесполезен), в файле settings.py (используется sqlite, работающая через файл db.sqlite3):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DATABASES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'default'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'ENGINE'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'django.db.backends.sqlite3'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BASE_DIR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'db.sqlite3'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89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Приложения в проекте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Теперь, после создания окружения для нашего проекта, можно заняться его наполнением. Django позволяет создать структуру, в которой будут выполняться созданные разработчиком web-приложения, которые предоставляют посетителям сайта определенный функционал – например, web-блог, просто хранилище каких-то записей или 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приложения, находясь в том же каталоге, что и файл manage.py, выполняем команду: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создаем каталог приложения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manage.py startapp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coolapp/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admin.py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apps.py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migrations/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models.py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tests.py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views.py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31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представления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представления откроем файл coolapp/views.py и добавим в него следующий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HttpResponse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HttpResponse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Любой текст"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Создадим файл coolapp/urls.py и добавим в него следующий код, чтоб все обращения к coolapp/urls приводили к вызову views.index: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969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представления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Следующий шаг – добавление ссылки на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coolapp.urls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главной конфигурации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URL-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ов. 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coolsite/urls.py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добавляем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include(coolapp.urls)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список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urlpatterns: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использовать объект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устаревший вариант, импортируется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django.conf.urls.include)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path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импортируется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django.urls).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при обращении 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строке адресации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будут использоваться паттерны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coolapp.urls.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Получается следующий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include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url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contrib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'admin/'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include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'coolapp.urls'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Проверяем, что получилось, набрав в браузере http://127.0.0.1:8000/coolapp/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Вопрос: как изменить coolsite/urls.py так, чтобы наш текст открывался по url http://127.0.0.1:8000/, а не по http://127.0.0.1:8000/coolapp/?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04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Представление и шаблоны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получившейся реализации представление по модели MVC (то, что возвращается функцией views.index) практически неразрывно с контроллером (кодом, управляющим этим представлением). Чтоб отделить представление от кода, нужно воспользоваться системой шаблонов Django.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каталог templates в каталоге приложения coolapp. Django будет искать шаблоны в этом каталоге.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только что созданном каталоге templates, создаем каталог coolapp, и в нем создаем файл index.html (coolapp/templates/coolapp/index.html). Загрузчик шаблонов app_directories работает так, что к созданному шаблону можно обращаться посредством coolapp/index.html.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пример содержимого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index.html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 everybody!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&lt;/h1&gt;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Представление и шаблоны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Поправим код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views.index: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'coolapp/index.html’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добавляем приложение в settings.py, чтоб для него можно было использовать шаблоны: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INSTALLED_APPS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'django.contrib.admin'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'django.contrib.auth'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'django.contrib.contenttypes'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'django.contrib.sessions'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'django.contrib.messages'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'django.contrib.staticfiles'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07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Миграции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уже было отмечено ранее, важнейшим компонентов сайта является база данных. По умолчанию, фреймворк предоставляет движок sqlite, что указывается в файле settings.py. Таблица INSTALLED_APPS в этом же файле содержит все используемые приложения. Некоторые приложения используют минимум одну таблицу в базе данных, поэтому нам необходимо создать соответствующие таблицы перед тем, как их использовать. Для этого выполним следующую команду: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migrate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migrate проверяет настройку INSTALLED_APPS и создает все необходимые таблицы в базе данных, указанной в settings.py, применяя миграции, которые находятся в приложении.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Миграции похожи на систему контроля версий (как Git, но только для базы данных - БД).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Они позволяют команде разработчиков легко изменять схему БД приложения и делиться этими изменениями.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использует миграции для переноса изменений в моделях (добавление поля, удаление модели и т.д.) на структуру базы данных.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Грубо говоря, команда migrate позволяет накатить изменения таблиц на текущую БД, а команда makemigrations позволяет сохранить текущее состояние БД.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Файлы с миграциями находятся в каталоге “migrations” приложения. Они являются частью приложения и должны распространятся вместе с остальным кодом приложения.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44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Ранее были рассмотрены уровни контроллер/представление (или представление/шаблон). Теперь рассмотрим создание моделей. Модель - это основной источник данных. Она содержит набор полей и задает поведение хранимых данных. Django следует принципу Don't repeat yourself (DRY). Чтоб следовать этому принципу, следует определять модели в одном месте, где все поля и таблицы выражаются средствами Python. Для приложения coolapp модели можно указать в файле coolapp/models.py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max_length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pub_date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'date published'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auto_now_add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Возможные типы полей: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BigIntegerField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BooleanField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EmailField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FileField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ImageField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URLField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 многие другие.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22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и базы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Созданные поля нужно активировать: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структуру базы данных (CREATE TABLE) для приложения,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Python API для доступа к данным объектов.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makemigrations coolapp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Выполняя makemigrations, мы говорим Django, что внесли некоторые изменения в наши модели (в нашем случае мы создали несколько новых) и хотели бы сохранить их в миграции. Содержимое папки migrations, при этом, изменится.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64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и базы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sqlmigrate принимает название миграции в качестве параметра и возвращает SQL запрос: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sqlmigrate coolapp 0001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BEGIN;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 Create model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CREATE TABLE "coolapp_film"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("id" integer NOT NULL PRIMARY KEY AUTOINCREMENT,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"name" varchar(200) NOT NULL, "desc" text NOT NULL, "pub_date" datetime NOT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COMMIT;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Снова вызываем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migrate: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manage.py migrate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SQL консоли или браузера можно посмотреть, что в результате запишется в базу данных.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sqlite3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sqlite&gt; attach 'db.sqlite3' as db1;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56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(джанго) - бесплатный и свободный фреймворк для веб-приложений, написанный на Python. Фактически, это набор компонентов, которые помогают разрабатывать веб-сайты быстро и просто.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Каждый раз при разработке веб-сайтов требуются похожие компоненты: способ аутентификации пользователей (вход, выход, регистрация), панель управления сайтом, формы, инструменты для загрузки файлов и т. 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раз для решения таких однотипных проблем при веб-разработке и были созданы специальные  веб-фреймворки (Django и другие), которые предлагают готовые шаблоны для использования.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Веб-фреймворк Django используется в таких крупных и известных интернет-проектах, как Instagram, Mozilla, Pinterest, YouTube, Google и др.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Django используется в качестве веб-компонента в различных проектах, таких как Graphite — система построения графиков и наблюдения, FreeNAS — свободная реализация системы хранения и обмена файлами и др.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работать с созданными моделями через Python, достаточно запустить консоль Python в той же директории, где лежит manage.py и выполнить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os.environ['DJANGO_SETTINGS_MODULE'] = 'coolsite.settings'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django.setup()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Теперь можно обращаться к базе данных напрямую, используя возможности Django. Можно добавлять, изменять, удалять данные, но разумеется не структуры базы (т.е. таблицы, на которые отображаются модели). Чтоб записи модели выводились в читаемом виде, желательно определить у модели метод __repr__, возвращающий строку.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Отображение классов моделей написанных на Python в таблицы базы данных обеспечивается технологией Django 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602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Дальше можно работать с моделями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from coolapp.models import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[]&gt;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 = Film(name='Alien', desc='Old fantastic')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(None)&gt;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'Alien'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f.desc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'Old fantastic'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f.pub_date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f.pub_date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datetime.datetime(2018, 12, 4, 1, 51, 37, 386401, tzinfo=&lt;UTC&gt;)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f.name = 'Alien 2'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[&lt;Film: Film object (1)&gt;]&gt;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2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f.delete()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(1, {'coolapp.Film': 1})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[]&gt;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 = Film(name='Alien', desc='Old fantastic')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(None)&gt;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Film.objects.first()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(2)&gt;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Film.objects.get(id=1)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Traceback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"&lt;stdin&gt;",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"/home/linuxuser/.local/lib/python3.6/site-packages/django/db/models/manager.py", line 82, in manager_method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getattr(self.get_queryset(), name)(*args, **kwargs)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"/home/linuxuser/.local/lib/python3.6/site-packages/django/db/models/query.py", line 399, in 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self.model._meta.object_name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coolapp.models.DoesNotExist: Film matching query does not exist.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Film.objects.get(id=2)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(2)&gt;</a:t>
            </a:r>
          </a:p>
        </p:txBody>
      </p:sp>
    </p:spTree>
    <p:extLst>
      <p:ext uri="{BB962C8B-B14F-4D97-AF65-F5344CB8AC3E}">
        <p14:creationId xmlns:p14="http://schemas.microsoft.com/office/powerpoint/2010/main" val="402515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Superuser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управления сайтом необходимо завести аккаунт суперпользователя (администратора):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createsuperuser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Добавляем приложение coolapp в интерфейс администратора: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coolapp/admin.py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contrib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register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Снова запускаем наш веб-сервер и через браузер заходим в административную панель сайта: http://127.0.0.1:8000/admin/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73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Валидаторы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приступить к продолжению, обновим нашу модель. По аналогии с другими полями создаем поле rate (оценка), использовав класс IntegerField. При этом мы хотим ограничить возможную оценку от 1 до 10. Для этого при создании rate в конструктор класса IntegerField  передаются валидаторы: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coolapp/models.py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validators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MaxValueValidator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MinValueValidator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max_length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desc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pub_date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'date published'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auto_now_add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validators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default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Валидаторы передаются списком в аргумент validators, при этом в их конструкторы передаются сами граничные числа. Также при создании поля rate указываем аргумент default - это будет значение по умолчанию.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95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Миграция обновлений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изменений в модели создаем миграцию и применяем ее: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makemigrations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migrate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920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Язык шаблонов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базе уже имеется несколько фильмов, но вновь созданное поле у них отсутствует. Это необходимо предусмотреть в html шаблоне (films.html), используя язык шаблонов (template language):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for film in films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&lt;h2&gt;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film.name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&lt;/h2&gt;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film.desc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if film.pub_date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date - {{ film.pub_date }}!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else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date - Unknown!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endif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film.rate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endfor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426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 моделями из представлений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подстановки в шаблон объектов класса Film, на которые отображаются записи соответствующей таблицы базы данных надо дописать представление films в coolapp/views.py: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'coolapp/films.html'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25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Панель admin Django удобна, но её дизайн сложно изменять. Формы (forms) позволяют создавать всевозможные компоненты интерфейса сайта и организовывать сам интерфейс.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формах Django удобно то, что можно создать новую форму с нуля или воспользоваться ModelForm для сохранения содержимого форм в модель. Это как раз то, что нам нужно сделать - мы создадим форму для модели Film. Как и любая важная часть Django, формы имеют свой собственный forms.py. Нам нужно создать файл с таким именем в директории coolapp.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coolapp/forms.py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fields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'rate'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pub_date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заполняются сами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9328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странички добавления фильма нужно определить свой url и добавить его в  coolapp/urls.py.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coolapp/urls.py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22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и методики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Сайт на Django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фреймворка от некоторых других (например, Ruby on Rails). Один из основных принципов фреймворка — DRY (Don't repeat yourself).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Также, в отличие от других фреймворков, обработчики URL в Django конфигурируются явно при помощи регулярных выражений.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работы с базой данных Django использует собственный ORM, в котором модель данных описывается классами Python, и по ней генерируется схема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04774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потребуется отдельный view - new. Для этого нужно создать экземпляр объекта FilmForm и передать его в render под любым названием.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'coolapp/films.html'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508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 у нас нет html шаблона под FilmForm. Разумеется, его тоже нужно создать.  Чтобы заставить все это работать, нам потребуется сделать следующее (в файле new.html):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отобразить форму, это можно сделать при помощи фигурных скобок {{ form.as_p }}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выше должна быть обернута в HTML-теги &lt;form method="POST"&gt;...&lt;/form&gt;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потребуется кнопка Save, которую мы реализуем при помощи HTML-кнопки: &lt;button type="submit"&gt;Save&lt;/button&gt;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наконец сразу после открытия тега &lt; form... &gt; мы должны добавить {% csrf_token %}, это очень важно, поскольку так мы делаем форму защищенной! Django выдаст предупреждение, если не указать токен.</a:t>
            </a:r>
          </a:p>
          <a:p>
            <a:pPr marL="360000" indent="-360000" algn="just">
              <a:spcBef>
                <a:spcPct val="0"/>
              </a:spcBef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 film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&lt;form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csrf_token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{{ form.as_p }}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&lt;button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"submit"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Save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&lt;/button&gt;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&lt;/form&gt;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86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заходим на http://127.0.0.1:8000/new/ и смотрим что получилось. Заодно пробуем создать какой-нибудь фильм и сохранить его. И посмотреть, как он отобразится на страничке списка фильмов. Как видите, ничего не произошло.  Нужно сделать кое-что еще, чтобы новое представление заработало.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отправки формы по нажатию кнопки мы возвращаемся к тому же представлению, но в этот раз с новыми данными в request, а точнее в request.POST (т.к. в HTML-файле, определение &lt;form&gt; имеет параметр method="POST"). Все поля формы теперь находятся в request.POST.</a:t>
            </a:r>
          </a:p>
        </p:txBody>
      </p:sp>
    </p:spTree>
    <p:extLst>
      <p:ext uri="{BB962C8B-B14F-4D97-AF65-F5344CB8AC3E}">
        <p14:creationId xmlns:p14="http://schemas.microsoft.com/office/powerpoint/2010/main" val="3239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Получается, что в представлении view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if для этой цели).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[...]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request.POST будут лежать все данные, которые мы заполнили. Соответственно, вместо [...] можно использовать такой код: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Дальше мы проверим, корректна ли форма (все необходимые поля заполнены, сохранены только верные значения). Мы сделаем это при помощи form.is_valid() в условии if. Если форма правильная, то мы должны сохранить наш фильм с помощью form.save()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521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посмотреть, как выглядит фильм сразу после создания, необходимо добавить еще один импорт во views: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redirect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мы можем сделать переадресацию на страницу фильма для созданной записи: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form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is_valid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save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redirect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instance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685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надо добавить url для передачи в форму new фильмов с известным id (полученными при сохранении формы):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'&lt;int:film_id&gt;/'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можно посмотреть результат в браузере.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94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Расширение шаблонов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удобный инструмент, который в Django называется расширение шаблонов. Он позволяет переиспользовать куски кода по месту назначения, не копируя код повторно. Сначала нужно создать базовый шаблон base.html: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&lt;!DOCTYPE html&gt;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"en"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&lt;head&gt;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&lt;meta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charset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"UTF-8"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&lt;title&gt;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About films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&lt;/title&gt;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&lt;/head&gt;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&lt;body&gt;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&lt;h1&gt;&lt;a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 about films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&lt;/a&gt;&lt;/h1&gt;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block content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endblock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&lt;/body&gt;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517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Расширение шаблонов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Мы создали block - тег шаблона, позволяющий вставлять HTML-код этого блока в другие шаблоны, расширяющие base.html. Для этого в html-код других шаблонов, например, шаблона со списком фильмов, в начало файла надо дописать: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extends 'coolapp/base.html'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block content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а в конец: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endblock content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Таким образом мы расширили шаблон base.html шаблоном со списком фильмов. Теперь заходим на страничку со списком фильмов. Если все сделано правильно, то мы должны увидеть, что написанное нами в base.html как бы "окружило" нашу страничку со списком фильмов. Также можно "окружить" любую другую нашу страничку, к примеру, страничку добавления фильмов.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6102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Использование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CSS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Пока что наш блог имеет весьма примитивное оформление, что необходимо исправить. Для этого будем использовать CSS - каскадные таблицы стилей (Cascading Style Sheets) – специальный язык, используемый для описания внешнего вида и форматирования сайта, написанного на языке разметки (таком, как HTML). Если HTML отвечает за содержание, то CSS за оформление. Очевидно, в этом случае так же существует много шаблонов оформления, которые остается только выбрать и  правильно подключить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начала зададим цвет фона нашего сайта. Нам придется иметь дело со статическими файлами. Статическими файлами называются все файлы CSS и изображений, т.е. файлы, которые не изменяются динамически, их содержание не зависит от контекста запроса и будет одинаково для всех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601929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Использование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CSS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папку static в coolapp, в ней папку css, в ней файл main.css со следующим содержанием: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html {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background-color: #faebd7;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8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/*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Цвет фона */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808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base.html допишем первой строкой: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load static %}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Внутри тега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head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добавим: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&lt;link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"stylesheet"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"{% static 'css/main.css' %}"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снова запускаем сайт, открыв страничку, которую мы ранее расширили с помощью base.html.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7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Архитектурная концепция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Три аспекта — логика доступа к данным, бизнес-логика и логика отображения — совместно составляют концепцию, которую называют шаблоном Модель-Представление-Контроллер (Model-View-Controller, MVC) архитектуры программного обеспечения.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этой концепции термин «Модель» относится к логике доступа к данным; термин «Представление» - к той части системы, которая определяет, что показать и как; а термин «Контроллер» - к управляющей 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модели. Django следует модели MVC достаточно близко, т.е., может быть назван MVC совместимой средой разработки. Вот примерно как M, V и C используются в Django: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M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доступ к данным, обрабатывается слоем работы с базой данных.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определяет какие данные получать и как их отображать, обрабатывается представлениями и шаблонами.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выбирает представление в зависимости от пользовательского ввода, обрабатывается самой средой разработки, следуя созданной разработчиком схеме URL, и вызывает соответствующую функцию Python для указанного URL.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Контроллер классической модели MVC примерно соответствует уровню, который в Django называется Представление (View), а презентационная логика Представления реализуется в Django уровнем Шаблонов (Template). Из-за этого архитектуру Django часто называют «Модель-Шаблон-Представление» (MTV).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9053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72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 нас получился сайт с одним view и шаблоном, посвященный описанию фильмов. Какие еще могут быть у него странички? Добавьте необходимое количество views и соответствующие html шаблоны для них. В шаблонах напишите простенький html код с текстом, соответствующим данному view (например, шаблон главной странички должен содержать описание сайта и т. д.). Достаточно условного описания и простого оформления.</a:t>
            </a:r>
          </a:p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 изучите язык шаблонов django и попробуйте в функции render в вашем view прокинуть объекты из питоновского кода внутрь вашего html шаблона и отобразить их, например, так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это во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'sitename'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'ABOUT 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это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coolapp/index.html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You 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sitename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 язык шаблонов см. тут: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https://docs.djangoproject.com/en/3.2/topics/templates/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Заполните через админку табличку фильмов и попробуйте отобразить ее содержимое в шаблонах. Например, в зависимости от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URL,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если человек запрашивает http://127.0.0.1:8000/films/1, то ему должна быть показана информация по фильму с id==1. Также надо предусмотреть шаблон со списком всех фильмов.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60000" indent="-360000" algn="just">
              <a:buFont typeface="+mj-lt"/>
              <a:buAutoNum type="arabicPeriod" startAt="3"/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0000" lvl="2" indent="-7200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можно использовать следующий паттерн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0" lvl="2" indent="-7200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r'^(?P&lt;question_id&gt;[0-9]+)/$'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views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'detail'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0" indent="-360000" algn="just">
              <a:buFont typeface="+mj-lt"/>
              <a:buAutoNum type="arabicPeriod" startAt="3"/>
            </a:pP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реляционной базы данных могут быть связаны между собой отношениями. Необходимо создать еще одну таблицу (например, комментарии) и связать ее с таблицей фильмов, отобразить данные этой таблицы на шаблонах  (например, на страничке конкретного фильма должны отображаться комментарии, привязанные к этому фильму), добавить форму для добавления записей в эту таблицу (например, на страничке 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наша страничка для создания фильмов доступна любому пользователю, что неправильно. Необходимо сделать так, чтобы ссылка на страничку добавления отображалась только для пользователей, которые вошли с учетной записью администратора (необходимо использовать объект request из views).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3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работает интернет-сайт на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53A493-C679-4BD8-9BD1-40BF99EF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01" y="1098958"/>
            <a:ext cx="8148416" cy="51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работает интернет-сайт на Django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Веб-сайт фактически представляет собой группу файлов, сохраненных на жестком диске. Эти файлы содержат компьютерный код, называемый HTML. HTML-файл, как любой другой тип файла, необходимо хранить на жестком диске. Веб-сервера обслуживают обращения к этим файлам по протоколу HTTP. Простейшая аналогия - почта. Если нужно получить ответ от кого-то (например, от сайта google.com), то нужно послать письмо с запросом. Тогда в ответ придет письмо с ответом (контентом сайта). Вместо адресов с названием улицы, города, почтового индекса и названия страны используются IP-адреса. Компьютер сначала отправляет DNS (Domain Name System) запрос, чтоб перевести имя google.com в IP-адрес. Это работает примерно как в случае старых телефонных книг, где можно по имени человека, с которым нужно связаться, найти его номер телефона и адрес. В роли таких книг выступают DNS-сервера, которые возвращают компьютеру IP-адрес, соответствующий имени в DNS-запросе. Компьютер отправляет на это IP-адрес HTTP-запрос. Запрос приходит на веб-сервер и передается на обработку установленной на сервере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996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Проект веб-сайта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Задача back-end разработчика состоит в создании системы на веб-сервере, которая будет обрабатывать поступающие запросы. Фреймворк Django позволяет упростить эту задачу.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устанавливается при помощи pip: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устанавливаем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Django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проверяем версию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python3 -c "import django; print(django.get_version())"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включает несколько утилит, позволяющих создать каркас будущего сайта:</a:t>
            </a:r>
          </a:p>
          <a:p>
            <a:pPr algn="just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создаем проект в текущей директории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django-admin startproject coolsite .</a:t>
            </a:r>
          </a:p>
          <a:p>
            <a:pPr algn="just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40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Проект веб-сайта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startproject создает систему директорий: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cool_site/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manage.py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coolsite/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settings.py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urls.py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wsgi.py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manage.py - скрипт, позволяющий взаимодействовать с проектом Django. каталог coolsite - это пакет Python нашего проекта; его название – это название пакета Python, которое будет использоваться для импорта чего-либо из проекта (например, coolsite.urls).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coolsite/settings.py - настройки/конфигурация проекта.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coolsite/urls.py - конфигурация URL-ов для нашего проекта; это контент всех Django-сайтов.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coolsite/wsgi.py - точка входа в проект для WSGI-совместимых веб-серверов.</a:t>
            </a:r>
          </a:p>
        </p:txBody>
      </p:sp>
    </p:spTree>
    <p:extLst>
      <p:ext uri="{BB962C8B-B14F-4D97-AF65-F5344CB8AC3E}">
        <p14:creationId xmlns:p14="http://schemas.microsoft.com/office/powerpoint/2010/main" val="32388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Настройка часового пояса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начала установим корректный часовой пояс на сайте. В файле settings.py находим строку, содержащую TIME_ZONE, и модифицируем ее в соответствии со нашим часовым поясом. Нам также необходимо добавить в настройки информацию о расположении статических файлов. В конце файла и после переменной STATIC_URL добавляем новую переменную - STATIC_ROOT.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TIME_ZONE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'Europe/Moscow'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STATIC_URL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'/static/'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STATIC_ROOT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BASE_DIR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'static'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008828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14906</TotalTime>
  <Words>5245</Words>
  <Application>Microsoft Office PowerPoint</Application>
  <PresentationFormat>Широкоэкранный</PresentationFormat>
  <Paragraphs>535</Paragraphs>
  <Slides>41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№15</vt:lpstr>
      <vt:lpstr>Общая информация</vt:lpstr>
      <vt:lpstr>Принципы и методики Django</vt:lpstr>
      <vt:lpstr>Архитектурная концепция</vt:lpstr>
      <vt:lpstr>Как работает интернет-сайт на Django</vt:lpstr>
      <vt:lpstr>Как работает интернет-сайт на Django</vt:lpstr>
      <vt:lpstr>Проект веб-сайта</vt:lpstr>
      <vt:lpstr>Проект веб-сайта</vt:lpstr>
      <vt:lpstr>Настройка часового пояса</vt:lpstr>
      <vt:lpstr>Запуск прототипа</vt:lpstr>
      <vt:lpstr>Приложения в проекте Django</vt:lpstr>
      <vt:lpstr>Создание представления</vt:lpstr>
      <vt:lpstr>Создание представления</vt:lpstr>
      <vt:lpstr>Представление и шаблоны</vt:lpstr>
      <vt:lpstr>Представление и шаблоны</vt:lpstr>
      <vt:lpstr>Миграции</vt:lpstr>
      <vt:lpstr>Модели</vt:lpstr>
      <vt:lpstr>Модели и базы данных</vt:lpstr>
      <vt:lpstr>Модели и базы данных</vt:lpstr>
      <vt:lpstr>Django ORM</vt:lpstr>
      <vt:lpstr>Django ORM</vt:lpstr>
      <vt:lpstr>Django ORM</vt:lpstr>
      <vt:lpstr>Superuser</vt:lpstr>
      <vt:lpstr>Валидаторы</vt:lpstr>
      <vt:lpstr>Миграция обновлений</vt:lpstr>
      <vt:lpstr>Язык шаблонов Django</vt:lpstr>
      <vt:lpstr>Работа с моделями из представлений</vt:lpstr>
      <vt:lpstr>Формы (forms)</vt:lpstr>
      <vt:lpstr>Формы (forms)</vt:lpstr>
      <vt:lpstr>Формы (forms)</vt:lpstr>
      <vt:lpstr>Формы (forms)</vt:lpstr>
      <vt:lpstr>Формы (forms)</vt:lpstr>
      <vt:lpstr>Обработка POST-запросов</vt:lpstr>
      <vt:lpstr>Обработка POST-запросов</vt:lpstr>
      <vt:lpstr>Обработка POST-запросов</vt:lpstr>
      <vt:lpstr>Расширение шаблонов</vt:lpstr>
      <vt:lpstr>Расширение шаблонов</vt:lpstr>
      <vt:lpstr>Использование CSS</vt:lpstr>
      <vt:lpstr>Использование CSS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729</cp:revision>
  <dcterms:created xsi:type="dcterms:W3CDTF">2021-04-07T09:08:54Z</dcterms:created>
  <dcterms:modified xsi:type="dcterms:W3CDTF">2021-10-24T17:13:42Z</dcterms:modified>
</cp:coreProperties>
</file>