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9"/>
  </p:notesMasterIdLst>
  <p:sldIdLst>
    <p:sldId id="256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1" r:id="rId23"/>
    <p:sldId id="610" r:id="rId24"/>
    <p:sldId id="612" r:id="rId25"/>
    <p:sldId id="613" r:id="rId26"/>
    <p:sldId id="614" r:id="rId27"/>
    <p:sldId id="61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>
        <p:scale>
          <a:sx n="75" d="100"/>
          <a:sy n="75" d="100"/>
        </p:scale>
        <p:origin x="984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96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777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55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33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10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388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66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78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0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97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0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6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221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6"/>
          </a:xfrm>
        </p:spPr>
        <p:txBody>
          <a:bodyPr/>
          <a:lstStyle>
            <a:lvl1pPr marL="0" indent="0">
              <a:buNone/>
              <a:defRPr sz="3197"/>
            </a:lvl1pPr>
            <a:lvl2pPr marL="456777" indent="0">
              <a:buNone/>
              <a:defRPr sz="2797"/>
            </a:lvl2pPr>
            <a:lvl3pPr marL="913554" indent="0">
              <a:buNone/>
              <a:defRPr sz="2398"/>
            </a:lvl3pPr>
            <a:lvl4pPr marL="1370331" indent="0">
              <a:buNone/>
              <a:defRPr sz="1998"/>
            </a:lvl4pPr>
            <a:lvl5pPr marL="1827108" indent="0">
              <a:buNone/>
              <a:defRPr sz="1998"/>
            </a:lvl5pPr>
            <a:lvl6pPr marL="2283885" indent="0">
              <a:buNone/>
              <a:defRPr sz="1998"/>
            </a:lvl6pPr>
            <a:lvl7pPr marL="2740663" indent="0">
              <a:buNone/>
              <a:defRPr sz="1998"/>
            </a:lvl7pPr>
            <a:lvl8pPr marL="3197440" indent="0">
              <a:buNone/>
              <a:defRPr sz="1998"/>
            </a:lvl8pPr>
            <a:lvl9pPr marL="3654217" indent="0">
              <a:buNone/>
              <a:defRPr sz="1998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06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29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26C2-28D7-D847-B39B-0D5EB9B6976D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28" y="0"/>
            <a:ext cx="1835229" cy="3085783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CF4CDF8B-F498-4556-ADBA-1C9F2E4AFB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21" y="3086100"/>
            <a:ext cx="12188080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5FF01E26-3F8B-4CF2-BF7B-00EFAFCC8D28}"/>
              </a:ext>
            </a:extLst>
          </p:cNvPr>
          <p:cNvSpPr txBox="1">
            <a:spLocks/>
          </p:cNvSpPr>
          <p:nvPr/>
        </p:nvSpPr>
        <p:spPr>
          <a:xfrm>
            <a:off x="11571" y="5838825"/>
            <a:ext cx="12192000" cy="1018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FC350-9EB2-4063-97F4-F79368338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21" y="4227954"/>
            <a:ext cx="1315441" cy="1315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54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virtualenv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Сферы применения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Инструментарий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Как выполняется код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Основы синтаксиса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Виртуальное окружение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непробельным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with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'/path/to/some/file/you/want/to/read'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'/path/to/some/file/being/written'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Python 3 не нужно указывать кодировку в файлах с кодом.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mypkg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__double_leading_and_trailing_underscore__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10504</TotalTime>
  <Words>2276</Words>
  <Application>Microsoft Office PowerPoint</Application>
  <PresentationFormat>Широкоэкранный</PresentationFormat>
  <Paragraphs>280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Тема Office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407</cp:revision>
  <dcterms:created xsi:type="dcterms:W3CDTF">2021-04-07T09:08:54Z</dcterms:created>
  <dcterms:modified xsi:type="dcterms:W3CDTF">2021-09-10T15:33:15Z</dcterms:modified>
</cp:coreProperties>
</file>