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65" r:id="rId17"/>
    <p:sldId id="666" r:id="rId18"/>
    <p:sldId id="630" r:id="rId19"/>
    <p:sldId id="631" r:id="rId20"/>
    <p:sldId id="632" r:id="rId21"/>
    <p:sldId id="633" r:id="rId22"/>
    <p:sldId id="662" r:id="rId23"/>
    <p:sldId id="634" r:id="rId24"/>
    <p:sldId id="636" r:id="rId25"/>
    <p:sldId id="663" r:id="rId26"/>
    <p:sldId id="664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15" r:id="rId52"/>
    <p:sldId id="66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7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9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4069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313641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1645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7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11363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83991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17495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73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37318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322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3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5974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166205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6353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8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1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324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11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6257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Общая информация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Виды тестирования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unittest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coverage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nose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mock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Системное тестирование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selenium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robotframework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пропуск тестовых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"demonstrating skipping"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test_nothing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fail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"shouldn't happen"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@unittest.skipIf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version_info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"not supported in this python version"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Tests that work for only a certain version of the library.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@unittest.skipUnless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platform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startswith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"requires Windows"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test_windows_support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windows specific testing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9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-v test_skip.py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(tests_skip.MyTestCase)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(tests_skip.MyTestCase) ... skipped 'demonstrating skipping'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(tests_skip.MyTestCase) ... skipped 'requires Windows'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(skipped=3)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-v test_s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.MyTestCase.test_format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 test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структура папок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той же папке, что и module.py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88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TestRunner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'test_string_methods'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'test_skip'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suite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defaultTestLoader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loadTestsFromName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TextTestRunner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7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TestRunner: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testrunner.py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discover: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thon3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discover . test_*.py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39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оценки покрытия кода тестами используется скрипт coverage: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test_string_methods.py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                     Stmts   Miss  Cover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      18      0   100%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получить отчет coverage в более удобном формате html (файл htmlcov/index.html):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FDA107-906E-44F0-A015-5A0E5D14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4174234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nose является дополнением unittest, еще больше упрощая тестирование. Он автоматически находит тесты, имеет множество плагинов для запуска отдельных тестов, использования coverage и т.д.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tools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raises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TestWithNose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test_numbers_5_6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test_strings_b_2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ZeroDivisionError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test_zero_division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2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nose можно управлять запуском тестов, написанных с использованием как nose,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nose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(test_skip.MyTestCase) ... SKIP: not supported in this python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(test_skip.MyTestCase) ... SKIP: demonstrating skipping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(test_skip.MyTestCase)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test_isupper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test_split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test_mylen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test_reversed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test_with_nose.TestWithNose.test_numbers_5_6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test_with_nose.TestWithNose.test_strings_b_2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test_with_nose.TestWithNose.test_zero_division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12 tests in 0.031s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78486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TestWithPytestSuite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0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 test session starts 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11 items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test_skip.py::MyTestCase::test_format SKIPPED                                                                       [  9%]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test_skip.py::MyTestCase::test_nothing SKIPPED                                                                      [ 18%]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test_skip.py::MyTestCase::test_windows_support PASSED                                                               [ 27%]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test_string_methods.py::TestStringMethods::test_isupper PASSED                                                      [ 36%]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test_string_methods.py::TestStringMethods::test_split PASSED                                                        [ 45%]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test_string_methods.py::TestStringMethods::test_upper PASSED                                                        [ 54%]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test_tasks.py::TestTasks::test_mylen PASSED                                                                         [ 63%]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test_tasks.py::TestTasks::test_myrange PASSED                                                                       [ 72%]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test_with_nose.py::TestWithNose::test_numbers_5_6 PASSED                                                            [ 81%]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test_with_nose.py::TestWithNose::test_strings_b_2 PASSED                                                            [ 90%]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test_with_nose.py::TestWithNose::test_zero_division PASSED         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 9 passed, 2 skipped, 3 warnings in 0.36s 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tasks.py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stop, start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start,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pytest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tasks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TestTasksSuite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assert(myrange(20, 10, 0) == list(range(20, 10, 0)))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10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test_tasks.py --cov-report html:cov_html --cov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2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test_tasks.py::TestTasksSuite::test_mylen PASSED                                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test_tasks.py::TestTasksSuite::test_myrange PASSED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 coverage: platform win32, python 3.7.5-final-0 -----------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Coverage HTML written to dir cov_html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2 passed in 0.09s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0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0D286-D690-4E5B-AD46-D7969AB0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108373-669D-4489-B5F2-8E1D9B26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111"/>
            <a:ext cx="3939153" cy="51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 vs 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erase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--source tasks 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 -m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96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tasks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TestMyrangeSuite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f"Test with args: '{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62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test_myrange.py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4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(0, 5)] PASSED                     [ 25%]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20)] PASSED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20, 3)] PASSED                [ 75%]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(20, 10, -2)] PASSED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4 passed in 0.04s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7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9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>
            <a:extLst>
              <a:ext uri="{FF2B5EF4-FFF2-40B4-BE49-F238E27FC236}">
                <a16:creationId xmlns:a16="http://schemas.microsoft.com/office/drawing/2014/main" id="{168601CC-4A2F-444B-B5F8-856270F57B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04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cmd_manager.py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3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Виды тестирования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</a:p>
        </p:txBody>
      </p:sp>
    </p:spTree>
    <p:extLst>
      <p:ext uri="{BB962C8B-B14F-4D97-AF65-F5344CB8AC3E}">
        <p14:creationId xmlns:p14="http://schemas.microsoft.com/office/powerpoint/2010/main" val="53473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73023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Подменяем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@mock.patch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58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-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Было: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Стало: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916D50B-447D-4CCE-ADB7-84D61AB2C484}"/>
              </a:ext>
            </a:extLst>
          </p:cNvPr>
          <p:cNvGrpSpPr/>
          <p:nvPr/>
        </p:nvGrpSpPr>
        <p:grpSpPr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6272D-5287-4B6C-B20E-A62CEE046459}"/>
                </a:ext>
              </a:extLst>
            </p:cNvPr>
            <p:cNvSpPr txBox="1"/>
            <p:nvPr/>
          </p:nvSpPr>
          <p:spPr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</a:rPr>
                <a:t>объект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611C4-E466-44CC-AB5E-B2312B94CA3A}"/>
                </a:ext>
              </a:extLst>
            </p:cNvPr>
            <p:cNvSpPr txBox="1"/>
            <p:nvPr/>
          </p:nvSpPr>
          <p:spPr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0B26855B-314C-416E-BA93-F60E056C06E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31274D-2294-44C6-B008-CFCBFAD5D8DC}"/>
              </a:ext>
            </a:extLst>
          </p:cNvPr>
          <p:cNvGrpSpPr/>
          <p:nvPr/>
        </p:nvGrpSpPr>
        <p:grpSpPr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445B3E1-29D4-45D5-AF85-9C39E286EAD5}"/>
                </a:ext>
              </a:extLst>
            </p:cNvPr>
            <p:cNvGrpSpPr/>
            <p:nvPr/>
          </p:nvGrpSpPr>
          <p:grpSpPr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60F8E9-0D14-4685-B2C5-BC4D68ECAB87}"/>
                  </a:ext>
                </a:extLst>
              </p:cNvPr>
              <p:cNvSpPr txBox="1"/>
              <p:nvPr/>
            </p:nvSpPr>
            <p:spPr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</a:rPr>
                  <a:t>объект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5A51A-2F07-4B1B-96A6-2DECDDF023B3}"/>
                  </a:ext>
                </a:extLst>
              </p:cNvPr>
              <p:cNvSpPr txBox="1"/>
              <p:nvPr/>
            </p:nvSpPr>
            <p:spPr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>
                <a:extLst>
                  <a:ext uri="{FF2B5EF4-FFF2-40B4-BE49-F238E27FC236}">
                    <a16:creationId xmlns:a16="http://schemas.microsoft.com/office/drawing/2014/main" id="{C9BF87E1-CB6C-4B6B-95A3-B869A7BB26CC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0B1920-56E8-4D27-A720-88477B5CAF3E}"/>
                </a:ext>
              </a:extLst>
            </p:cNvPr>
            <p:cNvSpPr txBox="1"/>
            <p:nvPr/>
          </p:nvSpPr>
          <p:spPr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295AE681-A16B-4956-999E-0F6E115D3E0C}"/>
                </a:ext>
              </a:extLst>
            </p:cNvPr>
            <p:cNvCxnSpPr>
              <a:stCxn id="2" idx="2"/>
              <a:endCxn id="18" idx="1"/>
            </p:cNvCxnSpPr>
            <p:nvPr/>
          </p:nvCxnSpPr>
          <p:spPr>
            <a:xfrm rot="16200000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FE842EE-C410-435A-AB6C-CFB428E03958}"/>
                </a:ext>
              </a:extLst>
            </p:cNvPr>
            <p:cNvGrpSpPr/>
            <p:nvPr/>
          </p:nvGrpSpPr>
          <p:grpSpPr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47E89E97-C11A-4A80-B25F-F9D18E9D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5D482871-694D-4AF9-B7BF-2BD9024A7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48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@mock.patch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9338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Тестируемый класс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2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Подготовка к тестированию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объект тестируемого класса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Заменяем зависимости на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Настраиваем поведение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итерируемым объектом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возвращаться очередной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элемент итерируемого объекта (сначала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message',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затем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check_msg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функциональным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callable)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вызываться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этот функциональный объект.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check_msg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 и выполняем проверки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call_count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7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Системное тестирование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</a:p>
        </p:txBody>
      </p:sp>
    </p:spTree>
    <p:extLst>
      <p:ext uri="{BB962C8B-B14F-4D97-AF65-F5344CB8AC3E}">
        <p14:creationId xmlns:p14="http://schemas.microsoft.com/office/powerpoint/2010/main" val="313680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07F183BB-548E-4430-928F-6C1093A1DB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2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WebDriver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https://sites.google.com/a/chromium.org/chromedriver/downloads - для Chrome, https://github.com/mozilla/geckodriver/releases -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</a:p>
        </p:txBody>
      </p:sp>
    </p:spTree>
    <p:extLst>
      <p:ext uri="{BB962C8B-B14F-4D97-AF65-F5344CB8AC3E}">
        <p14:creationId xmlns:p14="http://schemas.microsoft.com/office/powerpoint/2010/main" val="6411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</a:p>
        </p:txBody>
      </p:sp>
    </p:spTree>
    <p:extLst>
      <p:ext uri="{BB962C8B-B14F-4D97-AF65-F5344CB8AC3E}">
        <p14:creationId xmlns:p14="http://schemas.microsoft.com/office/powerpoint/2010/main" val="1960204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selenium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selenium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selenium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support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WebDriverWait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selenium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support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expected_conditions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EC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объект для работы с веб-драйвером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'F:\Python\Soft\chromedriver_win32\chromedriver.exe'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Идем на домашнюю страницу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заголовок страницы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Ищем элемент, чей атрибут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== 'q' ('q'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окна поиска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qooqle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find_element_by_name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'q'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Вводим текст в окно поиска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send_keys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нажатие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Enter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или кнопки Поиск) для поиска # (хотя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сейчас выполняет поиск и без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WebDriverWait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until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title_contains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текущий заголовок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cheese!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'Timeout exception!'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quit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13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 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179215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robotframework –user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--upgrade robotframework-seleniumlibrary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529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SeleniumLibrary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 Browser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 Text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Form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 Until Keyword Succeeds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 Should Be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usr/local/bin.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2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test_robot_sellib.robot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DevTools listening on ws://127.0.0.1:53713/devtools/browser/61c3f426-7628-450e-aadc-ddcb470a3646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                  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–L TRACE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пошагово вывести детали выполнения теста в html-отчет (log.html).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977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CBFCFE-675A-41B3-8E98-B041EBDA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99" y="988321"/>
            <a:ext cx="7833619" cy="5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'source.txt'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'destination.txt'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686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test_copy_file.robot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 file 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Setup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Teardown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Variables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python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Create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42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DEBUG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Should Not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Run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Get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Should Be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${exp_content}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следующие: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Settings, Variables, Keywords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Cases.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имя_переменной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20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теста: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test_copy_file.robot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File Copy :: Test file copy script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2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</a:p>
        </p:txBody>
      </p:sp>
    </p:spTree>
    <p:extLst>
      <p:ext uri="{BB962C8B-B14F-4D97-AF65-F5344CB8AC3E}">
        <p14:creationId xmlns:p14="http://schemas.microsoft.com/office/powerpoint/2010/main" val="297768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602034F-DDB3-4853-995D-82301A10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13" y="988321"/>
            <a:ext cx="6670573" cy="56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7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юнит тесты для класса Money из задания 10 к лекции 8, получить code coverage репорт в html формате.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юнит тесты для TCP-сервера (код см. далее), использовать mock чтобы эмулировать действия клиента и создание потоков, получить code coverage репорт в html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05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тестовый класс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тестирует методы строк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'FOO', 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пред- и постусловия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добавляем 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test_string_methods.py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9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примеры проверок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CC854-09C0-4975-BF71-19AC468A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65279"/>
              </p:ext>
            </p:extLst>
          </p:nvPr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/>
              <a:tblGrid>
                <a:gridCol w="388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kwds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raises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endParaRPr lang="fr-FR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r,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 raises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8361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17289</TotalTime>
  <Words>6588</Words>
  <Application>Microsoft Office PowerPoint</Application>
  <PresentationFormat>Широкоэкранный</PresentationFormat>
  <Paragraphs>816</Paragraphs>
  <Slides>52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№13</vt:lpstr>
      <vt:lpstr>Общая информация</vt:lpstr>
      <vt:lpstr>Виды тестирования</vt:lpstr>
      <vt:lpstr>unittest</vt:lpstr>
      <vt:lpstr>unittest</vt:lpstr>
      <vt:lpstr>unittest: тестовый класс</vt:lpstr>
      <vt:lpstr>unittest: пред- и постусловия</vt:lpstr>
      <vt:lpstr>unittest: вывод на экран</vt:lpstr>
      <vt:lpstr>unittest: примеры проверок</vt:lpstr>
      <vt:lpstr>unittest: пропуск тестовых</vt:lpstr>
      <vt:lpstr>unittest: вывод на экран</vt:lpstr>
      <vt:lpstr>unittest: структура папок</vt:lpstr>
      <vt:lpstr>unittest: TestRunner</vt:lpstr>
      <vt:lpstr>unittest: вывод на экран</vt:lpstr>
      <vt:lpstr>coverage</vt:lpstr>
      <vt:lpstr>nose</vt:lpstr>
      <vt:lpstr>nose</vt:lpstr>
      <vt:lpstr>pytest</vt:lpstr>
      <vt:lpstr>pytest</vt:lpstr>
      <vt:lpstr>pytest: пример</vt:lpstr>
      <vt:lpstr>pytest: пример</vt:lpstr>
      <vt:lpstr>pytest-cov: пример</vt:lpstr>
      <vt:lpstr>pytest-cov: пример</vt:lpstr>
      <vt:lpstr>pytest-cov vs coverage</vt:lpstr>
      <vt:lpstr>pytest: параметризация</vt:lpstr>
      <vt:lpstr>pytest: параметризация</vt:lpstr>
      <vt:lpstr>mock</vt:lpstr>
      <vt:lpstr>mock</vt:lpstr>
      <vt:lpstr>mock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robotframework-seleniumlibrary: пример</vt:lpstr>
      <vt:lpstr>robotframework-seleniumlibrary: пример</vt:lpstr>
      <vt:lpstr>robotframework-seleniumlibrary: пример отчета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 отчета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860</cp:revision>
  <dcterms:created xsi:type="dcterms:W3CDTF">2021-04-07T09:08:54Z</dcterms:created>
  <dcterms:modified xsi:type="dcterms:W3CDTF">2021-10-24T16:06:35Z</dcterms:modified>
</cp:coreProperties>
</file>