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3.emf"/><Relationship Id="rId1" Type="http://schemas.openxmlformats.org/officeDocument/2006/relationships/image" Target="../media/image55.emf"/><Relationship Id="rId4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6657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03250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61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5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404446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5033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269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03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6092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63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6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143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98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97806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35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60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479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1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322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5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2428876" imgH="1152337" progId="Excel.Sheet.12">
                  <p:embed/>
                </p:oleObj>
              </mc:Choice>
              <mc:Fallback>
                <p:oleObj name="Worksheet" r:id="rId3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1276241" imgH="962141" progId="Excel.Sheet.12">
                  <p:embed/>
                </p:oleObj>
              </mc:Choice>
              <mc:Fallback>
                <p:oleObj name="Worksheet" r:id="rId5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7" imgW="1752678" imgH="1342917" progId="Excel.Sheet.12">
                  <p:embed/>
                </p:oleObj>
              </mc:Choice>
              <mc:Fallback>
                <p:oleObj name="Worksheet" r:id="rId7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9" imgW="2257435" imgH="962141" progId="Excel.Sheet.12">
                  <p:embed/>
                </p:oleObj>
              </mc:Choice>
              <mc:Fallback>
                <p:oleObj name="Worksheet" r:id="rId9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(лучшее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06157"/>
              </p:ext>
            </p:extLst>
          </p:nvPr>
        </p:nvGraphicFramePr>
        <p:xfrm>
          <a:off x="4050077" y="2631448"/>
          <a:ext cx="408146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2371856" imgH="1533497" progId="Excel.Sheet.12">
                  <p:embed/>
                </p:oleObj>
              </mc:Choice>
              <mc:Fallback>
                <p:oleObj name="Worksheet" r:id="rId3" imgW="2371856" imgH="153349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077" y="2631448"/>
                        <a:ext cx="4081463" cy="263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51000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14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SQL (Structured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данными (такие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CREATE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данными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SELECT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данным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GRANT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транзакциями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COMMIT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хранения (таблицы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(в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films </a:t>
            </a: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 PRIMARY KEY NOT NULL,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CHAR(128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</a:t>
            </a:r>
            <a:r>
              <a:rPr lang="ru-RU" altLang="ru-RU" sz="2000">
                <a:solidFill>
                  <a:srgbClr val="002060"/>
                </a:solidFill>
                <a:latin typeface="Calibri" panose="020F0502020204030204"/>
              </a:rPr>
              <a:t>создать (и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таблицу (при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данных (если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_db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   (Id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     CHAR(128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  CHAR(64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    CHAR(16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Password  CHAR(16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   (Id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     CHAR(128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   (Position  CHAR(64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   (EmployeeId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KEY (EmployeeId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 INTO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 (Name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VALUES (: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_position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 INTO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 (Position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VALUES (: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_employee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 INTO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 (Name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VALUES (: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 INTO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 (EmployeeId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VALUES (: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_db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_position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_position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_position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_employee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_employee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_employee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009785" imgH="971382" progId="Excel.Sheet.12">
                  <p:embed/>
                </p:oleObj>
              </mc:Choice>
              <mc:Fallback>
                <p:oleObj name="Worksheet" r:id="rId3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3009785" imgH="971382" progId="Excel.Sheet.12">
                  <p:embed/>
                </p:oleObj>
              </mc:Choice>
              <mc:Fallback>
                <p:oleObj name="Worksheet" r:id="rId5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7" imgW="3009785" imgH="971382" progId="Excel.Sheet.12">
                  <p:embed/>
                </p:oleObj>
              </mc:Choice>
              <mc:Fallback>
                <p:oleObj name="Worksheet" r:id="rId7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4" imgW="5276787" imgH="962141" progId="Excel.Sheet.12">
                  <p:embed/>
                </p:oleObj>
              </mc:Choice>
              <mc:Fallback>
                <p:oleObj name="Worksheet" r:id="rId4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8" imgW="4390880" imgH="771561" progId="Excel.Sheet.12">
                  <p:embed/>
                </p:oleObj>
              </mc:Choice>
              <mc:Fallback>
                <p:oleObj name="Worksheet" r:id="rId8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4" imgW="4810299" imgH="962141" progId="Excel.Sheet.12">
                  <p:embed/>
                </p:oleObj>
              </mc:Choice>
              <mc:Fallback>
                <p:oleObj name="Worksheet" r:id="rId4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8" imgW="4505302" imgH="962141" progId="Excel.Sheet.12">
                  <p:embed/>
                </p:oleObj>
              </mc:Choice>
              <mc:Fallback>
                <p:oleObj name="Worksheet" r:id="rId8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10" imgW="1752678" imgH="1152337" progId="Excel.Sheet.12">
                  <p:embed/>
                </p:oleObj>
              </mc:Choice>
              <mc:Fallback>
                <p:oleObj name="Worksheet" r:id="rId10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3" imgW="2257435" imgH="962141" progId="Excel.Sheet.12">
                  <p:embed/>
                </p:oleObj>
              </mc:Choice>
              <mc:Fallback>
                <p:oleObj name="Worksheet" r:id="rId3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5" imgW="4960726" imgH="922224" progId="Excel.Sheet.12">
                  <p:embed/>
                </p:oleObj>
              </mc:Choice>
              <mc:Fallback>
                <p:oleObj name="Worksheet" r:id="rId5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16488</TotalTime>
  <Words>7221</Words>
  <Application>Microsoft Office PowerPoint</Application>
  <PresentationFormat>Широкоэкранный</PresentationFormat>
  <Paragraphs>899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1_STM_template</vt:lpstr>
      <vt:lpstr>Worksheet</vt:lpstr>
      <vt:lpstr>Лекция №11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758</cp:revision>
  <dcterms:created xsi:type="dcterms:W3CDTF">2021-04-07T09:08:54Z</dcterms:created>
  <dcterms:modified xsi:type="dcterms:W3CDTF">2021-10-24T15:59:17Z</dcterms:modified>
</cp:coreProperties>
</file>