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7"/>
  </p:notesMasterIdLst>
  <p:sldIdLst>
    <p:sldId id="591" r:id="rId2"/>
    <p:sldId id="616" r:id="rId3"/>
    <p:sldId id="752" r:id="rId4"/>
    <p:sldId id="753" r:id="rId5"/>
    <p:sldId id="74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3" y="5648582"/>
            <a:ext cx="1056396" cy="1067067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912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1736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350313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2484145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19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072779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319119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189777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038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1337463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24983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02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091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634229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193289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459240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881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76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347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55555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3806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3206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7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1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9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0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6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1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35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Экзамен №</a:t>
            </a:r>
            <a:r>
              <a:rPr lang="en-US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2</a:t>
            </a:r>
            <a:endParaRPr lang="ru-RU" altLang="ru-RU" sz="3600" u="sng" dirty="0">
              <a:solidFill>
                <a:srgbClr val="7030A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Общий курс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и прикладное применения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Теория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Теория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каких объектах используется ключевое слово yield? (1 балл)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Зачем нужны декораторы? (1 балл)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 такое GIL? (1 балл)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 выведет следующий код? (1 балл)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default_argument_value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function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argument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default_argument_value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argument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default_argument_value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function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360000" lvl="0" indent="-360000">
              <a:spcBef>
                <a:spcPct val="0"/>
              </a:spcBef>
              <a:buFont typeface="+mj-lt"/>
              <a:buAutoNum type="arabicPeriod" startAt="5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Какое выражение из перечисленных ниже является объявлением кортежа (tuple)? (1 балл)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the_tuple_1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the_tuple_2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the_tuple_3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the_tuple_4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Теория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6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 выведет следующий код и почему? (2 балла)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6"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append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6"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7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 выведет следующий код и почему? (2 балла)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7"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Child1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Child2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Child1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Child2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Child1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Child1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Child2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Child1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Child2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965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Теория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Перечислите не менее 3-х способов межпроцессного взаимодействия. (1 балл)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каких типов задач, допускающих распараллеливание, использование потоков Python будет иметь смысл? (1 балл)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Какой объект Python можно использовать для создания сетевого соединения? Какими параметрами инициализировать этот объект для соединения по IPv4 на сетевом уровне и по UDP на транспортном уровне? (1 балл) 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чего необходима точка обмена в RabbitMQ? (1 балл)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каких целях применяется объектно-реляционное преобразование (ORM)? (1 балл)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129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Напишите класс Scheduler (планировщик задач). Класс имеет метод добавления функции и периода, через который эта функция должна запускаться. Также должен быть прописан метод run, который будет работать в течении определенного времени, которое указывается при создании вашего планировщика в __init__ (или вечно, если это время равно None), и запускать все функции в соответствии с их периодом запуска, а результат функций, если он есть, выводить на экран. (5 баллов)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Напишите свой класс-итератор, который при итерации генерирует простые числа (столько, сколько задали при создании экземпляра класса). (5 баллов)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Напишите unit-тест для класса из задания 2, сформируйте coverage report в формате html и оцените степень покрытия исходного кода тестами. (3 балла) 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Напишите эхо-сервер, работающий по TCP, и unit-тест к нему. Сервер должен просто возвращать обратно то, что передает ему клиент. (5 баллов)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Напишите серверный скрипт, работающий с базой данный sqlite. Скрипт должен создавать одну таблицу перед тем, как начать прослушивание сокета, затем принимать запросы от клиентов и возвращать записи из этой таблицы по ID в этих запросах. Напишите клиентский скрипт, который будет подключаться к серверу, отправлять 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ID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выводить строку, которую вернет сервер. (8 баллов)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7523421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14343</TotalTime>
  <Words>576</Words>
  <Application>Microsoft Office PowerPoint</Application>
  <PresentationFormat>Широкоэкранный</PresentationFormat>
  <Paragraphs>60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Verdana</vt:lpstr>
      <vt:lpstr>1_STM_template</vt:lpstr>
      <vt:lpstr>Экзамен №2</vt:lpstr>
      <vt:lpstr>Теория</vt:lpstr>
      <vt:lpstr>Теория</vt:lpstr>
      <vt:lpstr>Теория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634</cp:revision>
  <dcterms:created xsi:type="dcterms:W3CDTF">2021-04-07T09:08:54Z</dcterms:created>
  <dcterms:modified xsi:type="dcterms:W3CDTF">2021-11-17T14:33:06Z</dcterms:modified>
</cp:coreProperties>
</file>