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3"/>
  </p:notesMasterIdLst>
  <p:sldIdLst>
    <p:sldId id="591" r:id="rId2"/>
    <p:sldId id="790" r:id="rId3"/>
    <p:sldId id="791" r:id="rId4"/>
    <p:sldId id="616" r:id="rId5"/>
    <p:sldId id="736" r:id="rId6"/>
    <p:sldId id="749" r:id="rId7"/>
    <p:sldId id="785" r:id="rId8"/>
    <p:sldId id="737" r:id="rId9"/>
    <p:sldId id="786" r:id="rId10"/>
    <p:sldId id="787" r:id="rId11"/>
    <p:sldId id="788" r:id="rId12"/>
    <p:sldId id="789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61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№10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Сокеты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Методы сокетов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сообщения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urllib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'client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ответ от сервера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9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data from client: client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'Connection from address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f'Closed connection from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25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8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 client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запроса: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GET /wiki/HTTP HTTP/1.0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ответа сервера: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2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 средствами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SimpleHTTPServer: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http://127.0.0.1:8888/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80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Свой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обработчик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do_GET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send_response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send_header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'Content-type'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'text/html'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end_headers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собственно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сообщение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wfile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8080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'Started HTTP server on port: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бесконечно ожидаем входящие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http://127.0.0.1:8080/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6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взаимодействия между узлами сети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BC4418-0424-46E7-9F4D-042DF9137E7B}"/>
              </a:ext>
            </a:extLst>
          </p:cNvPr>
          <p:cNvGrpSpPr/>
          <p:nvPr/>
        </p:nvGrpSpPr>
        <p:grpSpPr>
          <a:xfrm>
            <a:off x="2238381" y="947364"/>
            <a:ext cx="7704856" cy="5777967"/>
            <a:chOff x="971600" y="787179"/>
            <a:chExt cx="7704856" cy="5777967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42A437-1A87-4661-B54B-4AD0C23C38B9}"/>
                </a:ext>
              </a:extLst>
            </p:cNvPr>
            <p:cNvSpPr/>
            <p:nvPr/>
          </p:nvSpPr>
          <p:spPr>
            <a:xfrm>
              <a:off x="971600" y="2924944"/>
              <a:ext cx="1584176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5B9400-C88C-477D-842B-9BFE479E081F}"/>
                </a:ext>
              </a:extLst>
            </p:cNvPr>
            <p:cNvSpPr/>
            <p:nvPr/>
          </p:nvSpPr>
          <p:spPr>
            <a:xfrm>
              <a:off x="7020272" y="292494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CC085CAF-D706-42D6-B7AF-0A105AC1BDB1}"/>
                </a:ext>
              </a:extLst>
            </p:cNvPr>
            <p:cNvSpPr/>
            <p:nvPr/>
          </p:nvSpPr>
          <p:spPr>
            <a:xfrm>
              <a:off x="3887924" y="206084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12F16-2DDC-49A5-A31E-4F60A4172503}"/>
                </a:ext>
              </a:extLst>
            </p:cNvPr>
            <p:cNvSpPr txBox="1"/>
            <p:nvPr/>
          </p:nvSpPr>
          <p:spPr>
            <a:xfrm>
              <a:off x="1367644" y="3717032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26D64-C374-47D3-A832-5ABDC48D2ACD}"/>
                </a:ext>
              </a:extLst>
            </p:cNvPr>
            <p:cNvSpPr txBox="1"/>
            <p:nvPr/>
          </p:nvSpPr>
          <p:spPr>
            <a:xfrm>
              <a:off x="971600" y="5267583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10090-10C7-4902-A108-56B531C0937D}"/>
                </a:ext>
              </a:extLst>
            </p:cNvPr>
            <p:cNvSpPr txBox="1"/>
            <p:nvPr/>
          </p:nvSpPr>
          <p:spPr>
            <a:xfrm>
              <a:off x="7452320" y="3660068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90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DC290A-B189-456E-8A42-268592C3FCFB}"/>
                </a:ext>
              </a:extLst>
            </p:cNvPr>
            <p:cNvSpPr txBox="1"/>
            <p:nvPr/>
          </p:nvSpPr>
          <p:spPr>
            <a:xfrm>
              <a:off x="7020272" y="526758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920F04-93C5-4DDC-8FC3-EF497DE3FF6B}"/>
                </a:ext>
              </a:extLst>
            </p:cNvPr>
            <p:cNvSpPr txBox="1"/>
            <p:nvPr/>
          </p:nvSpPr>
          <p:spPr>
            <a:xfrm>
              <a:off x="3095836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97757-41F3-4C86-A41F-D0946734C5C5}"/>
                </a:ext>
              </a:extLst>
            </p:cNvPr>
            <p:cNvSpPr txBox="1"/>
            <p:nvPr/>
          </p:nvSpPr>
          <p:spPr>
            <a:xfrm>
              <a:off x="5004050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192.168.1.5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4514F2E-FB90-4651-B840-DD5BB0C8E2DF}"/>
                </a:ext>
              </a:extLst>
            </p:cNvPr>
            <p:cNvSpPr/>
            <p:nvPr/>
          </p:nvSpPr>
          <p:spPr>
            <a:xfrm>
              <a:off x="971600" y="565074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кому: </a:t>
              </a:r>
              <a:r>
                <a:rPr lang="en-US" sz="1600" dirty="0">
                  <a:solidFill>
                    <a:schemeClr val="tx1"/>
                  </a:solidFill>
                </a:rPr>
                <a:t>192.168.1.10</a:t>
              </a: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порт: 90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  <a:endParaRPr lang="ru-RU" sz="16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285BD0A-9CB6-41AD-8F18-0FDA0229E52B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555776" y="3273951"/>
              <a:ext cx="1332148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221567C-7A13-48D4-982F-693B2439B8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796138" y="3273951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B3D8-E77E-4358-A05A-0769AE6EEFCA}"/>
                </a:ext>
              </a:extLst>
            </p:cNvPr>
            <p:cNvSpPr txBox="1"/>
            <p:nvPr/>
          </p:nvSpPr>
          <p:spPr>
            <a:xfrm>
              <a:off x="4935013" y="1019172"/>
              <a:ext cx="165618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superserver.com</a:t>
              </a:r>
            </a:p>
            <a:p>
              <a:pPr algn="ctr"/>
              <a:r>
                <a:rPr lang="en-US" sz="1200" dirty="0"/>
                <a:t>192.168.1.10</a:t>
              </a:r>
              <a:endParaRPr lang="ru-RU" sz="1200" dirty="0"/>
            </a:p>
          </p:txBody>
        </p:sp>
        <p:sp>
          <p:nvSpPr>
            <p:cNvPr id="19" name="Блок-схема: магнитный диск 18">
              <a:extLst>
                <a:ext uri="{FF2B5EF4-FFF2-40B4-BE49-F238E27FC236}">
                  <a16:creationId xmlns:a16="http://schemas.microsoft.com/office/drawing/2014/main" id="{DDB131F6-9917-4AAE-BAA7-2656245972EB}"/>
                </a:ext>
              </a:extLst>
            </p:cNvPr>
            <p:cNvSpPr/>
            <p:nvPr/>
          </p:nvSpPr>
          <p:spPr>
            <a:xfrm>
              <a:off x="3203850" y="787179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6B1D0-5340-4B3E-8E1E-5E552FBB0850}"/>
                </a:ext>
              </a:extLst>
            </p:cNvPr>
            <p:cNvSpPr txBox="1"/>
            <p:nvPr/>
          </p:nvSpPr>
          <p:spPr>
            <a:xfrm>
              <a:off x="3721537" y="115893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98B554-1FA6-4C50-AD7B-6A3E6919355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4067946" y="165127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urllib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urllib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http://google.com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response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OSI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ISO vs TCP/IP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стек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Прикладной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Сеансовый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Транспортный (порт)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Сетевой (IP-адрес)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Канальный (MAC-адрес)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Физический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TCP/IP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стек</a:t>
            </a:r>
            <a:endParaRPr lang="en-US" altLang="ru-RU" sz="2000" u="sng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5C27FC9-1E52-447A-8B26-35B3139B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25037"/>
              </p:ext>
            </p:extLst>
          </p:nvPr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0052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5717634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уровню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HTTP, SMTP, IMAP,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Представления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Сеансовый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Транспортный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TCP/UDP)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8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Сокеты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60D70E-1026-4D1F-9A88-BCA3A657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659"/>
              </p:ext>
            </p:extLst>
          </p:nvPr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64335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15587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2158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socket.recvfrom()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socket.sendto()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85152"/>
                  </a:ext>
                </a:extLst>
              </a:tr>
              <a:tr h="15460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socket.close()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Закрывает сокет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socket.gethostname()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Возвращает имя хоста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340"/>
                  </a:ext>
                </a:extLst>
              </a:tr>
            </a:tbl>
          </a:graphicData>
        </a:graphic>
      </p:graphicFrame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сокетов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серверного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Общие методы сокетов: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8C9E3F-5FB0-440F-B7E0-8276FB17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3587"/>
              </p:ext>
            </p:extLst>
          </p:nvPr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socket.bind((host, port))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Привязывает адрес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имя хоста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номер порта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 сокету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socket.listen()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Устанавливает и запускает прослушивание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socket.accept()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Пассивно принимает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-подключение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клиента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блокирующе ожидает новые подключения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24421E-2CD4-4F4C-B4B7-34CA14DC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69777"/>
              </p:ext>
            </p:extLst>
          </p:nvPr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5602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socket.connect((host, port))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Активно инициирует подключение к 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серверу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2-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протокол транспортного уровня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connection from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строку в набор байтов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utf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-8)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отправляем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connection'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подключаемся к серверу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данные от сервера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 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преобразование из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utf-8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connection from ('127.0.0.1', 50701)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SOCK_DGRAM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data from client: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14889</TotalTime>
  <Words>2378</Words>
  <Application>Microsoft Office PowerPoint</Application>
  <PresentationFormat>Широкоэкранный</PresentationFormat>
  <Paragraphs>328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№10</vt:lpstr>
      <vt:lpstr>Пример взаимодействия между узлами сети</vt:lpstr>
      <vt:lpstr>Модель OSI/ISO vs TCP/IP стек</vt:lpstr>
      <vt:lpstr>Сокеты</vt:lpstr>
      <vt:lpstr>Методы сокетов</vt:lpstr>
      <vt:lpstr>Пример TCP сервера</vt:lpstr>
      <vt:lpstr>Пример TCP клиента</vt:lpstr>
      <vt:lpstr>Клиент-серверное взаимодействие (TCP)</vt:lpstr>
      <vt:lpstr>Пример UDP сервера</vt:lpstr>
      <vt:lpstr>Пример UDP клиента</vt:lpstr>
      <vt:lpstr>Клиент-серверное взаимодействие (UDP)</vt:lpstr>
      <vt:lpstr>TCP сервер с многопоточной обработкой запросов</vt:lpstr>
      <vt:lpstr>TCP сервер с многопоточной обработкой запросов</vt:lpstr>
      <vt:lpstr>TCP клиент</vt:lpstr>
      <vt:lpstr>HTTP</vt:lpstr>
      <vt:lpstr>HTTP-сообщение</vt:lpstr>
      <vt:lpstr>HTTP-сообщение</vt:lpstr>
      <vt:lpstr>HTTP-сервер средствами Python</vt:lpstr>
      <vt:lpstr>Свой HTTP-сервер</vt:lpstr>
      <vt:lpstr>urllib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691</cp:revision>
  <dcterms:created xsi:type="dcterms:W3CDTF">2021-04-07T09:08:54Z</dcterms:created>
  <dcterms:modified xsi:type="dcterms:W3CDTF">2021-10-29T12:41:57Z</dcterms:modified>
</cp:coreProperties>
</file>