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30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C9B150C-232F-4C8C-85CF-6DC0E109AE0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8C51835-C46C-43F0-B907-326BA2B7631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750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150C-232F-4C8C-85CF-6DC0E109AE0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1835-C46C-43F0-B907-326BA2B76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3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150C-232F-4C8C-85CF-6DC0E109AE0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1835-C46C-43F0-B907-326BA2B7631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365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150C-232F-4C8C-85CF-6DC0E109AE0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1835-C46C-43F0-B907-326BA2B763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415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150C-232F-4C8C-85CF-6DC0E109AE0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1835-C46C-43F0-B907-326BA2B76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77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150C-232F-4C8C-85CF-6DC0E109AE0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1835-C46C-43F0-B907-326BA2B7631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337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150C-232F-4C8C-85CF-6DC0E109AE0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1835-C46C-43F0-B907-326BA2B7631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366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150C-232F-4C8C-85CF-6DC0E109AE0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1835-C46C-43F0-B907-326BA2B7631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8806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150C-232F-4C8C-85CF-6DC0E109AE0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1835-C46C-43F0-B907-326BA2B7631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525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150C-232F-4C8C-85CF-6DC0E109AE0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1835-C46C-43F0-B907-326BA2B76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1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150C-232F-4C8C-85CF-6DC0E109AE0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1835-C46C-43F0-B907-326BA2B7631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450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150C-232F-4C8C-85CF-6DC0E109AE0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1835-C46C-43F0-B907-326BA2B76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29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150C-232F-4C8C-85CF-6DC0E109AE0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1835-C46C-43F0-B907-326BA2B76316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335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150C-232F-4C8C-85CF-6DC0E109AE0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1835-C46C-43F0-B907-326BA2B7631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0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150C-232F-4C8C-85CF-6DC0E109AE0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1835-C46C-43F0-B907-326BA2B76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8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150C-232F-4C8C-85CF-6DC0E109AE0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1835-C46C-43F0-B907-326BA2B7631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863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150C-232F-4C8C-85CF-6DC0E109AE0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1835-C46C-43F0-B907-326BA2B76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1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C9B150C-232F-4C8C-85CF-6DC0E109AE0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8C51835-C46C-43F0-B907-326BA2B76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1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Tags (photos</a:t>
            </a:r>
            <a:r>
              <a:rPr lang="en-US" dirty="0" smtClean="0"/>
              <a:t>)-Vamshi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566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495" y="2262554"/>
            <a:ext cx="5973009" cy="389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731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073" y="1324726"/>
            <a:ext cx="7001853" cy="498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640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492" y="2672862"/>
            <a:ext cx="6782257" cy="280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126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16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Forget password 	</a:t>
            </a:r>
          </a:p>
          <a:p>
            <a:r>
              <a:rPr lang="en-US" dirty="0"/>
              <a:t>Profile picture 	</a:t>
            </a:r>
          </a:p>
          <a:p>
            <a:r>
              <a:rPr lang="en-US" dirty="0"/>
              <a:t>C</a:t>
            </a:r>
            <a:r>
              <a:rPr lang="en-US" dirty="0" smtClean="0"/>
              <a:t>reate </a:t>
            </a:r>
            <a:r>
              <a:rPr lang="en-US" dirty="0"/>
              <a:t>album 	</a:t>
            </a:r>
          </a:p>
          <a:p>
            <a:r>
              <a:rPr lang="en-US" dirty="0"/>
              <a:t>Tags (photos) 	</a:t>
            </a:r>
          </a:p>
          <a:p>
            <a:r>
              <a:rPr lang="en-US" dirty="0"/>
              <a:t>User profile &amp; </a:t>
            </a:r>
            <a:r>
              <a:rPr lang="en-US" dirty="0" smtClean="0"/>
              <a:t>Privacy Settings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882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 (PHOTOS)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user may tag friends with his/her photos. </a:t>
            </a:r>
            <a:endParaRPr lang="en-US" dirty="0" smtClean="0"/>
          </a:p>
          <a:p>
            <a:r>
              <a:rPr lang="en-US" dirty="0" smtClean="0"/>
              <a:t>After </a:t>
            </a:r>
            <a:r>
              <a:rPr lang="en-US" dirty="0"/>
              <a:t>tagging the photos will also be available on friends (tagged user) default album 	</a:t>
            </a:r>
          </a:p>
          <a:p>
            <a:r>
              <a:rPr lang="en-US" dirty="0" smtClean="0"/>
              <a:t>Tables </a:t>
            </a:r>
            <a:r>
              <a:rPr lang="en-US" dirty="0"/>
              <a:t>used from DB :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/>
              <a:t>1. Images table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941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Tables used from DB :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/>
              <a:t>1. Images table</a:t>
            </a:r>
          </a:p>
          <a:p>
            <a:r>
              <a:rPr lang="en-US" dirty="0"/>
              <a:t>MVC Layout 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Controller – </a:t>
            </a:r>
            <a:r>
              <a:rPr lang="en-US" dirty="0" err="1" smtClean="0"/>
              <a:t>FriendRequestController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Service Layer – </a:t>
            </a:r>
            <a:r>
              <a:rPr lang="en-US" dirty="0" err="1"/>
              <a:t>ICapbookService</a:t>
            </a:r>
            <a:r>
              <a:rPr lang="en-US" dirty="0"/>
              <a:t>, </a:t>
            </a:r>
            <a:r>
              <a:rPr lang="en-US" dirty="0" err="1"/>
              <a:t>CapbookService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DAO Layer – </a:t>
            </a:r>
            <a:r>
              <a:rPr lang="en-US" dirty="0" err="1" smtClean="0"/>
              <a:t>IFrriendDao</a:t>
            </a:r>
            <a:endParaRPr lang="en-US" dirty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850718" y="1173705"/>
            <a:ext cx="36372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Continued..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72890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230" y="2133600"/>
            <a:ext cx="8522839" cy="412315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11942" y="868905"/>
            <a:ext cx="31591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   Tagging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98335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046" y="527538"/>
            <a:ext cx="6189785" cy="588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677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323" y="597877"/>
            <a:ext cx="6166339" cy="573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329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36" y="562708"/>
            <a:ext cx="10058400" cy="565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370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625" y="2974893"/>
            <a:ext cx="8230749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8660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29</TotalTime>
  <Words>74</Words>
  <Application>Microsoft Office PowerPoint</Application>
  <PresentationFormat>Custom</PresentationFormat>
  <Paragraphs>22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Organic</vt:lpstr>
      <vt:lpstr>TEAM 2</vt:lpstr>
      <vt:lpstr>TABLE OF CONTENTS</vt:lpstr>
      <vt:lpstr>TAGS (PHOTOS)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YOU!!</vt:lpstr>
    </vt:vector>
  </TitlesOfParts>
  <Company>Capgemini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2</dc:title>
  <dc:creator>D J S, Madhuri</dc:creator>
  <cp:lastModifiedBy>HP</cp:lastModifiedBy>
  <cp:revision>5</cp:revision>
  <dcterms:created xsi:type="dcterms:W3CDTF">2019-01-02T06:35:21Z</dcterms:created>
  <dcterms:modified xsi:type="dcterms:W3CDTF">2019-01-02T18:07:27Z</dcterms:modified>
</cp:coreProperties>
</file>