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73" r:id="rId2"/>
    <p:sldId id="270" r:id="rId3"/>
    <p:sldId id="268" r:id="rId4"/>
    <p:sldId id="272" r:id="rId5"/>
    <p:sldId id="267" r:id="rId6"/>
    <p:sldId id="277" r:id="rId7"/>
    <p:sldId id="274" r:id="rId8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欢迎" id="{E75E278A-FF0E-49A4-B170-79828D63BBAD}">
          <p14:sldIdLst>
            <p14:sldId id="273"/>
          </p14:sldIdLst>
        </p14:section>
        <p14:section name="命令, 批注, 团队合作, 选择窗格, 登录" id="{B9B51309-D148-4332-87C2-07BE32FBCA3B}">
          <p14:sldIdLst>
            <p14:sldId id="270"/>
            <p14:sldId id="268"/>
            <p14:sldId id="272"/>
            <p14:sldId id="267"/>
            <p14:sldId id="277"/>
          </p14:sldIdLst>
        </p14:section>
        <p14:section name="了解详细信息" id="{2CC34DB2-6590-42C0-AD4B-A04C6060184E}">
          <p14:sldIdLst>
            <p14:sldId id="2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EBEB"/>
    <a:srgbClr val="F8F8F8"/>
    <a:srgbClr val="D24726"/>
    <a:srgbClr val="D2B4A6"/>
    <a:srgbClr val="734F29"/>
    <a:srgbClr val="DD462F"/>
    <a:srgbClr val="AEB785"/>
    <a:srgbClr val="EFD5A2"/>
    <a:srgbClr val="3B3026"/>
    <a:srgbClr val="ECE1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48" autoAdjust="0"/>
    <p:restoredTop sz="94274" autoAdjust="0"/>
  </p:normalViewPr>
  <p:slideViewPr>
    <p:cSldViewPr snapToGrid="0">
      <p:cViewPr varScale="1">
        <p:scale>
          <a:sx n="121" d="100"/>
          <a:sy n="121" d="100"/>
        </p:scale>
        <p:origin x="168" y="2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786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DA33CDF6-CC3F-41B1-8979-AF0AC317940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9CA17CF-163C-499D-A480-07F9EEC56C0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44022C-5079-4642-AC6E-7894F9978BBA}" type="datetime2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2021年9月3日 Friday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E4FD741-ECD4-468A-8F85-031E765AA14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963D4AA-8819-45EA-BDFB-441DA124CC0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BE3BD5-D202-4020-A93E-A1AA1A84DE6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637598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70747F27-0AFF-49DE-ABD2-AA502995B8AE}" type="datetime2">
              <a:rPr lang="zh-CN" altLang="en-US" smtClean="0"/>
              <a:pPr/>
              <a:t>2021年9月3日 Friday</a:t>
            </a:fld>
            <a:endParaRPr 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dirty="0"/>
              <a:t>单击此处编辑母版文本样式</a:t>
            </a:r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  <a:p>
            <a:pPr lvl="3" rtl="0"/>
            <a:r>
              <a:rPr lang="zh-cn" dirty="0"/>
              <a:t>第四级</a:t>
            </a:r>
          </a:p>
          <a:p>
            <a:pPr lvl="4" rtl="0"/>
            <a:r>
              <a:rPr lang="zh-cn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F61EA0F-A667-4B49-8422-0062BC55E2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zh-CN" smtClean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00558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6402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2519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6881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4146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3854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zh-cn" sz="1200" kern="1200" dirty="0">
                <a:solidFill>
                  <a:schemeClr val="tx1"/>
                </a:solidFill>
                <a:effectLst/>
                <a:cs typeface="+mn-cs"/>
              </a:rPr>
              <a:t>在幻灯片放映模式下，选择箭头访问相应链接</a:t>
            </a:r>
            <a:r>
              <a:rPr lang="zh-cn" dirty="0"/>
              <a:t>。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609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/>
        </p:nvSpPr>
        <p:spPr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0" dirty="0">
              <a:latin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82807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30000"/>
              </a:lnSpc>
              <a:spcBef>
                <a:spcPts val="500"/>
              </a:spcBef>
              <a:spcAft>
                <a:spcPts val="1000"/>
              </a:spcAft>
              <a:buNone/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lnSpc>
                <a:spcPct val="130000"/>
              </a:lnSpc>
              <a:spcBef>
                <a:spcPts val="500"/>
              </a:spcBef>
              <a:spcAft>
                <a:spcPts val="1000"/>
              </a:spcAft>
              <a:defRPr sz="14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lnSpc>
                <a:spcPct val="130000"/>
              </a:lnSpc>
              <a:spcAft>
                <a:spcPts val="1000"/>
              </a:spcAft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lnSpc>
                <a:spcPct val="130000"/>
              </a:lnSpc>
              <a:spcAft>
                <a:spcPts val="1000"/>
              </a:spcAft>
              <a:defRPr sz="11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lnSpc>
                <a:spcPct val="130000"/>
              </a:lnSpc>
              <a:spcAft>
                <a:spcPts val="1000"/>
              </a:spcAft>
              <a:defRPr sz="11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4B3CDE5-BC73-4849-8D92-CB00948283D7}" type="datetime2">
              <a:rPr lang="zh-CN" altLang="en-US" smtClean="0"/>
              <a:pPr/>
              <a:t>2021年9月3日 Friday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长方形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" name="长方形 9"/>
          <p:cNvSpPr/>
          <p:nvPr userDrawn="1"/>
        </p:nvSpPr>
        <p:spPr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6711" y="876724"/>
            <a:ext cx="10515600" cy="132556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3600" b="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marL="0" lvl="0" indent="0" rtl="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</a:pPr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13" name="内容占位符 3"/>
          <p:cNvSpPr>
            <a:spLocks noGrp="1"/>
          </p:cNvSpPr>
          <p:nvPr>
            <p:ph sz="half" idx="2"/>
          </p:nvPr>
        </p:nvSpPr>
        <p:spPr>
          <a:xfrm>
            <a:off x="541611" y="2560639"/>
            <a:ext cx="9442648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2400" baseline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noProof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07129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31E3292-D461-4042-A5EB-629C7A8279A7}" type="datetime2">
              <a:rPr lang="zh-CN" altLang="en-US" smtClean="0"/>
              <a:pPr/>
              <a:t>2021年9月3日 Friday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860EDB8-5305-433F-BE41-D7A86D811DB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62" r:id="rId2"/>
    <p:sldLayoutId id="2147483674" r:id="rId3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office.com/zh-CN/article/PowerPoint-2016-for-Mac-Help-89809457-4470-4f79-a4d6-835cd366f7d7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811306" y="1164325"/>
            <a:ext cx="9582736" cy="2389365"/>
          </a:xfrm>
        </p:spPr>
        <p:txBody>
          <a:bodyPr rtlCol="0">
            <a:normAutofit/>
          </a:bodyPr>
          <a:lstStyle/>
          <a:p>
            <a:pPr rtl="0"/>
            <a:r>
              <a:rPr lang="zh-cn" sz="4600" dirty="0">
                <a:solidFill>
                  <a:schemeClr val="bg1"/>
                </a:solidFill>
                <a:cs typeface="Arial" panose="020B0604020202020204" pitchFamily="34" charset="0"/>
              </a:rPr>
              <a:t>欢迎使用 PowerPoint for Mac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4294967295"/>
          </p:nvPr>
        </p:nvSpPr>
        <p:spPr>
          <a:xfrm>
            <a:off x="828726" y="2933105"/>
            <a:ext cx="9582736" cy="1133856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zh-cn" sz="2400" dirty="0">
                <a:solidFill>
                  <a:schemeClr val="bg1"/>
                </a:solidFill>
                <a:cs typeface="Arial" panose="020B0604020202020204" pitchFamily="34" charset="0"/>
              </a:rPr>
              <a:t>简化工作的 5 个窍门</a:t>
            </a:r>
          </a:p>
        </p:txBody>
      </p:sp>
      <p:pic>
        <p:nvPicPr>
          <p:cNvPr id="4" name="图片 3" descr="PowerPoint 徽标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866942" y="5209538"/>
            <a:ext cx="2474189" cy="82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315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zh-CN" altLang="en-US" sz="3400">
                <a:cs typeface="Arial" panose="020B0604020202020204" pitchFamily="34" charset="0"/>
              </a:rPr>
              <a:t>快速访问命令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6233" y="1747805"/>
            <a:ext cx="10805931" cy="476704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z="1600" dirty="0">
                <a:cs typeface="Arial" panose="020B0604020202020204" pitchFamily="34" charset="0"/>
              </a:rPr>
              <a:t>常用命令显示在文档顶部的</a:t>
            </a:r>
            <a:r>
              <a:rPr lang="zh-CN" altLang="en-US" sz="1600" b="1" dirty="0">
                <a:cs typeface="Arial" panose="020B0604020202020204" pitchFamily="34" charset="0"/>
              </a:rPr>
              <a:t>快速访问工具栏</a:t>
            </a:r>
            <a:r>
              <a:rPr lang="zh-CN" altLang="en-US" sz="1600" dirty="0">
                <a:cs typeface="Arial" panose="020B0604020202020204" pitchFamily="34" charset="0"/>
              </a:rPr>
              <a:t>中，仅需</a:t>
            </a:r>
            <a:r>
              <a:rPr lang="zh-CN" altLang="en-US" dirty="0">
                <a:cs typeface="Arial" panose="020B0604020202020204" pitchFamily="34" charset="0"/>
              </a:rPr>
              <a:t>单击</a:t>
            </a:r>
            <a:r>
              <a:rPr lang="zh-CN" altLang="en-US" sz="1600" dirty="0">
                <a:cs typeface="Arial" panose="020B0604020202020204" pitchFamily="34" charset="0"/>
              </a:rPr>
              <a:t>即可使用。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  <a:p>
            <a:pPr marL="0" indent="0" rtl="0">
              <a:lnSpc>
                <a:spcPct val="150000"/>
              </a:lnSpc>
              <a:spcAft>
                <a:spcPts val="1200"/>
              </a:spcAft>
              <a:buNone/>
            </a:pP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55" y="2164624"/>
            <a:ext cx="6207312" cy="1797165"/>
          </a:xfrm>
          <a:prstGeom prst="rect">
            <a:avLst/>
          </a:prstGeom>
        </p:spPr>
      </p:pic>
      <p:sp>
        <p:nvSpPr>
          <p:cNvPr id="54" name="内容占位符 3"/>
          <p:cNvSpPr txBox="1">
            <a:spLocks/>
          </p:cNvSpPr>
          <p:nvPr/>
        </p:nvSpPr>
        <p:spPr>
          <a:xfrm>
            <a:off x="576233" y="3821376"/>
            <a:ext cx="5797135" cy="25056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如果当前显示的命令不是所需命令，请自定义</a:t>
            </a: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快速访问工具栏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。</a:t>
            </a:r>
          </a:p>
          <a:p>
            <a:pPr marL="0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请尝试：</a:t>
            </a:r>
          </a:p>
          <a:p>
            <a:pPr marL="0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选择“</a:t>
            </a: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自定义快速访问工具栏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”，然后选择要在</a:t>
            </a: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快速访问工具栏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中添加或要从中删除的命令名称。</a:t>
            </a: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034" y="3752346"/>
            <a:ext cx="3817784" cy="2493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520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  <p:bldP spid="54" grpId="0"/>
      <p:bldP spid="54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3752" y="0"/>
            <a:ext cx="10749367" cy="1208868"/>
          </a:xfrm>
        </p:spPr>
        <p:txBody>
          <a:bodyPr rtlCol="0">
            <a:normAutofit/>
          </a:bodyPr>
          <a:lstStyle/>
          <a:p>
            <a:pPr lvl="0" rtl="0"/>
            <a:r>
              <a:rPr lang="zh-CN" altLang="en-US" sz="3400">
                <a:cs typeface="Arial" panose="020B0604020202020204" pitchFamily="34" charset="0"/>
              </a:rPr>
              <a:t>在批注中提供反馈</a:t>
            </a: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649945" y="1731495"/>
            <a:ext cx="6692687" cy="3349729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dirty="0">
                <a:cs typeface="Arial" panose="020B0604020202020204" pitchFamily="34" charset="0"/>
              </a:rPr>
              <a:t>批注以对话形式进行整理，让你可轻松讨论幻灯片上的内容。这是一种快速添加反馈的好方法。</a:t>
            </a:r>
          </a:p>
          <a:p>
            <a:pPr rtl="0"/>
            <a:r>
              <a:rPr lang="zh-CN" altLang="en-US" dirty="0">
                <a:cs typeface="Arial" panose="020B0604020202020204" pitchFamily="34" charset="0"/>
              </a:rPr>
              <a:t>请尝试：</a:t>
            </a:r>
          </a:p>
          <a:p>
            <a:pPr marL="342900" lvl="0" indent="-342900" rtl="0">
              <a:buFont typeface="+mj-lt"/>
              <a:buAutoNum type="arabicPeriod"/>
            </a:pPr>
            <a:r>
              <a:rPr lang="zh-CN" altLang="en-US" dirty="0">
                <a:cs typeface="Arial" panose="020B0604020202020204" pitchFamily="34" charset="0"/>
              </a:rPr>
              <a:t>在段落中选择某个位置，然后选择“</a:t>
            </a:r>
            <a:r>
              <a:rPr lang="zh-CN" altLang="en-US" b="1" dirty="0">
                <a:cs typeface="Arial" panose="020B0604020202020204" pitchFamily="34" charset="0"/>
              </a:rPr>
              <a:t>审阅</a:t>
            </a:r>
            <a:r>
              <a:rPr lang="zh-CN" altLang="en-US" dirty="0">
                <a:cs typeface="Arial" panose="020B0604020202020204" pitchFamily="34" charset="0"/>
              </a:rPr>
              <a:t>”</a:t>
            </a:r>
            <a:br>
              <a:rPr lang="zh-CN" altLang="en-US" dirty="0">
                <a:cs typeface="Arial" panose="020B0604020202020204" pitchFamily="34" charset="0"/>
              </a:rPr>
            </a:br>
            <a:r>
              <a:rPr lang="zh-CN" altLang="en-US" dirty="0">
                <a:cs typeface="Arial" panose="020B0604020202020204" pitchFamily="34" charset="0"/>
              </a:rPr>
              <a:t>选项卡。</a:t>
            </a:r>
          </a:p>
          <a:p>
            <a:pPr marL="342900" indent="-342900" rtl="0">
              <a:buFont typeface="+mj-lt"/>
              <a:buAutoNum type="arabicPeriod"/>
            </a:pPr>
            <a:r>
              <a:rPr lang="zh-CN" altLang="en-US" dirty="0">
                <a:cs typeface="Arial" panose="020B0604020202020204" pitchFamily="34" charset="0"/>
              </a:rPr>
              <a:t>选择“</a:t>
            </a:r>
            <a:r>
              <a:rPr lang="zh-CN" altLang="en-US" b="1" dirty="0">
                <a:cs typeface="Arial" panose="020B0604020202020204" pitchFamily="34" charset="0"/>
              </a:rPr>
              <a:t>新建批注</a:t>
            </a:r>
            <a:r>
              <a:rPr lang="zh-CN" altLang="en-US" dirty="0">
                <a:cs typeface="Arial" panose="020B0604020202020204" pitchFamily="34" charset="0"/>
              </a:rPr>
              <a:t>”       ，然后键入内容。</a:t>
            </a:r>
          </a:p>
          <a:p>
            <a:pPr marL="342900" indent="-342900" rtl="0">
              <a:buFont typeface="+mj-lt"/>
              <a:buAutoNum type="arabicPeriod"/>
            </a:pPr>
            <a:r>
              <a:rPr lang="zh-CN" altLang="en-US" dirty="0">
                <a:cs typeface="Arial" panose="020B0604020202020204" pitchFamily="34" charset="0"/>
              </a:rPr>
              <a:t>选择“</a:t>
            </a:r>
            <a:r>
              <a:rPr lang="zh-CN" altLang="en-US" b="1" dirty="0">
                <a:cs typeface="Arial" panose="020B0604020202020204" pitchFamily="34" charset="0"/>
              </a:rPr>
              <a:t>答复</a:t>
            </a:r>
            <a:r>
              <a:rPr lang="zh-CN" altLang="en-US" dirty="0">
                <a:cs typeface="Arial" panose="020B0604020202020204" pitchFamily="34" charset="0"/>
              </a:rPr>
              <a:t>”并键入内容。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673" y="5170184"/>
            <a:ext cx="3930877" cy="503728"/>
          </a:xfrm>
          <a:prstGeom prst="rect">
            <a:avLst/>
          </a:prstGeom>
        </p:spPr>
      </p:pic>
      <p:sp>
        <p:nvSpPr>
          <p:cNvPr id="11" name="内容占位符 7"/>
          <p:cNvSpPr txBox="1">
            <a:spLocks/>
          </p:cNvSpPr>
          <p:nvPr/>
        </p:nvSpPr>
        <p:spPr>
          <a:xfrm>
            <a:off x="649944" y="5762871"/>
            <a:ext cx="10393975" cy="88931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50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ct val="30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2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ct val="30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1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ct val="30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1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>
              <a:spcBef>
                <a:spcPts val="4100"/>
              </a:spcBef>
            </a:pPr>
            <a:r>
              <a:rPr lang="zh-CN" altLang="en-US" b="1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提示：</a:t>
            </a:r>
            <a:r>
              <a: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如果想快速查看演示文稿中的批注，请选择屏幕底部的</a:t>
            </a:r>
            <a:r>
              <a:rPr lang="zh-CN" altLang="en-US" b="1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状态栏</a:t>
            </a:r>
            <a:r>
              <a: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中的</a:t>
            </a:r>
            <a:br>
              <a: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</a:br>
            <a:r>
              <a: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“</a:t>
            </a:r>
            <a:r>
              <a:rPr lang="zh-CN" altLang="en-US" b="1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批注</a:t>
            </a:r>
            <a:r>
              <a: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”。</a:t>
            </a:r>
          </a:p>
        </p:txBody>
      </p:sp>
      <p:pic>
        <p:nvPicPr>
          <p:cNvPr id="4" name="图片 3" descr="徽标的特写&#10;&#10;生成的置信度非常高的说明">
            <a:extLst>
              <a:ext uri="{FF2B5EF4-FFF2-40B4-BE49-F238E27FC236}">
                <a16:creationId xmlns:a16="http://schemas.microsoft.com/office/drawing/2014/main" id="{41A2C312-C486-4398-890E-85024FB979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153" y="3870577"/>
            <a:ext cx="352381" cy="304762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5D0C7020-70DF-403C-8E8C-383561EE35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5258" y="2434930"/>
            <a:ext cx="2438095" cy="971429"/>
          </a:xfrm>
          <a:prstGeom prst="rect">
            <a:avLst/>
          </a:prstGeom>
        </p:spPr>
      </p:pic>
      <p:grpSp>
        <p:nvGrpSpPr>
          <p:cNvPr id="12" name="组 11">
            <a:extLst>
              <a:ext uri="{FF2B5EF4-FFF2-40B4-BE49-F238E27FC236}">
                <a16:creationId xmlns:a16="http://schemas.microsoft.com/office/drawing/2014/main" id="{112FCF1B-A886-4E39-85B1-F73360C0D1A0}"/>
              </a:ext>
            </a:extLst>
          </p:cNvPr>
          <p:cNvGrpSpPr/>
          <p:nvPr/>
        </p:nvGrpSpPr>
        <p:grpSpPr>
          <a:xfrm>
            <a:off x="6565762" y="3647901"/>
            <a:ext cx="2540925" cy="2055764"/>
            <a:chOff x="6565762" y="3647901"/>
            <a:chExt cx="2540925" cy="2055764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65762" y="3647901"/>
              <a:ext cx="2540925" cy="2055764"/>
            </a:xfrm>
            <a:prstGeom prst="rect">
              <a:avLst/>
            </a:prstGeom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C01038F9-BEB1-45B3-A9AD-6CC0B109ED9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1395" y="4014463"/>
              <a:ext cx="2309657" cy="2293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87676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3752" y="0"/>
            <a:ext cx="10749367" cy="1208868"/>
          </a:xfrm>
        </p:spPr>
        <p:txBody>
          <a:bodyPr rtlCol="0">
            <a:normAutofit/>
          </a:bodyPr>
          <a:lstStyle/>
          <a:p>
            <a:pPr lvl="0" rtl="0"/>
            <a:r>
              <a:rPr lang="zh-cn" sz="3400" dirty="0">
                <a:cs typeface="Arial" panose="020B0604020202020204" pitchFamily="34" charset="0"/>
              </a:rPr>
              <a:t>专为团队合作而设计</a:t>
            </a: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667873" y="1731495"/>
            <a:ext cx="8218951" cy="4344839"/>
          </a:xfrm>
        </p:spPr>
        <p:txBody>
          <a:bodyPr rtlCol="0">
            <a:noAutofit/>
          </a:bodyPr>
          <a:lstStyle/>
          <a:p>
            <a:pPr rtl="0"/>
            <a:r>
              <a:rPr lang="zh-cn" dirty="0">
                <a:cs typeface="Arial" panose="020B0604020202020204" pitchFamily="34" charset="0"/>
              </a:rPr>
              <a:t>联机存储文档后，组员可同时处理该文档。</a:t>
            </a:r>
          </a:p>
          <a:p>
            <a:pPr rtl="0"/>
            <a:r>
              <a:rPr lang="zh-cn" dirty="0">
                <a:cs typeface="Arial" panose="020B0604020202020204" pitchFamily="34" charset="0"/>
              </a:rPr>
              <a:t>操作方式如下：</a:t>
            </a:r>
          </a:p>
          <a:p>
            <a:pPr marL="342900" lvl="0" indent="-342900" rtl="0">
              <a:buFont typeface="+mj-lt"/>
              <a:buAutoNum type="arabicPeriod"/>
            </a:pPr>
            <a:r>
              <a:rPr lang="zh-cn" dirty="0">
                <a:cs typeface="Arial" panose="020B0604020202020204" pitchFamily="34" charset="0"/>
              </a:rPr>
              <a:t>选择“</a:t>
            </a:r>
            <a:r>
              <a:rPr lang="zh-cn" b="1" dirty="0">
                <a:cs typeface="Arial" panose="020B0604020202020204" pitchFamily="34" charset="0"/>
              </a:rPr>
              <a:t>文件</a:t>
            </a:r>
            <a:r>
              <a:rPr lang="zh-cn" dirty="0">
                <a:cs typeface="Arial" panose="020B0604020202020204" pitchFamily="34" charset="0"/>
              </a:rPr>
              <a:t>”&gt;“</a:t>
            </a:r>
            <a:r>
              <a:rPr lang="zh-cn" b="1" dirty="0">
                <a:cs typeface="Arial" panose="020B0604020202020204" pitchFamily="34" charset="0"/>
              </a:rPr>
              <a:t>另存为</a:t>
            </a:r>
            <a:r>
              <a:rPr lang="zh-cn" dirty="0">
                <a:cs typeface="Arial" panose="020B0604020202020204" pitchFamily="34" charset="0"/>
              </a:rPr>
              <a:t>”，在 OneDrive 等联机位置处保存文档。</a:t>
            </a:r>
          </a:p>
          <a:p>
            <a:pPr marL="342900" indent="-342900" rtl="0">
              <a:buFont typeface="+mj-lt"/>
              <a:buAutoNum type="arabicPeriod"/>
            </a:pPr>
            <a:r>
              <a:rPr lang="zh-cn" dirty="0">
                <a:cs typeface="Arial" panose="020B0604020202020204" pitchFamily="34" charset="0"/>
              </a:rPr>
              <a:t>从</a:t>
            </a:r>
            <a:r>
              <a:rPr lang="zh-cn" dirty="0"/>
              <a:t>功能区上方</a:t>
            </a:r>
            <a:r>
              <a:rPr lang="zh-cn" dirty="0">
                <a:cs typeface="Arial" panose="020B0604020202020204" pitchFamily="34" charset="0"/>
              </a:rPr>
              <a:t>选择“</a:t>
            </a:r>
            <a:r>
              <a:rPr lang="zh-cn" b="1" dirty="0">
                <a:cs typeface="Arial" panose="020B0604020202020204" pitchFamily="34" charset="0"/>
              </a:rPr>
              <a:t>共享</a:t>
            </a:r>
            <a:r>
              <a:rPr lang="zh-cn" dirty="0">
                <a:cs typeface="Arial" panose="020B0604020202020204" pitchFamily="34" charset="0"/>
              </a:rPr>
              <a:t>”按钮。</a:t>
            </a:r>
          </a:p>
          <a:p>
            <a:pPr marL="342900" indent="-342900" rtl="0">
              <a:buFont typeface="+mj-lt"/>
              <a:buAutoNum type="arabicPeriod"/>
            </a:pPr>
            <a:r>
              <a:rPr lang="zh-cn" dirty="0">
                <a:cs typeface="Arial" panose="020B0604020202020204" pitchFamily="34" charset="0"/>
              </a:rPr>
              <a:t>邀请他人或发送链接，以便其与你一同编辑。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8630" y="2726871"/>
            <a:ext cx="3618708" cy="235675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37BA87CF-E277-A645-B0CF-DF469BEAB7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3111" y="3275789"/>
            <a:ext cx="561976" cy="2286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7327A6C-7E56-4BAE-AE65-D701EFB9E7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401" y="4164639"/>
            <a:ext cx="4676190" cy="22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387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2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" dur="2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" dur="2000" fill="hold"/>
                                        <p:tgtEl>
                                          <p:spTgt spid="1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6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2000" fill="hold"/>
                                        <p:tgtEl>
                                          <p:spTgt spid="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0646" y="0"/>
            <a:ext cx="10749367" cy="1208868"/>
          </a:xfrm>
        </p:spPr>
        <p:txBody>
          <a:bodyPr rtlCol="0">
            <a:normAutofit/>
          </a:bodyPr>
          <a:lstStyle/>
          <a:p>
            <a:pPr lvl="0" rtl="0"/>
            <a:r>
              <a:rPr lang="zh-CN" altLang="en-US" sz="3400">
                <a:cs typeface="Arial" panose="020B0604020202020204" pitchFamily="34" charset="0"/>
              </a:rPr>
              <a:t>使用选择窗格进行有序整理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3851" y="2742223"/>
            <a:ext cx="3287122" cy="2984998"/>
          </a:xfrm>
          <a:prstGeom prst="rect">
            <a:avLst/>
          </a:prstGeom>
        </p:spPr>
      </p:pic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838201" y="1825624"/>
            <a:ext cx="6998207" cy="4672285"/>
          </a:xfrm>
        </p:spPr>
        <p:txBody>
          <a:bodyPr rtlCol="0">
            <a:noAutofit/>
          </a:bodyPr>
          <a:lstStyle/>
          <a:p>
            <a:pPr rtl="0"/>
            <a:r>
              <a:rPr lang="zh-CN" altLang="en-US" sz="1500">
                <a:cs typeface="Arial" panose="020B0604020202020204" pitchFamily="34" charset="0"/>
              </a:rPr>
              <a:t>“</a:t>
            </a:r>
            <a:r>
              <a:rPr lang="zh-CN" altLang="en-US" sz="1500" b="1">
                <a:cs typeface="Arial" panose="020B0604020202020204" pitchFamily="34" charset="0"/>
              </a:rPr>
              <a:t>选择窗格</a:t>
            </a:r>
            <a:r>
              <a:rPr lang="zh-CN" altLang="en-US" sz="1500">
                <a:cs typeface="Arial" panose="020B0604020202020204" pitchFamily="34" charset="0"/>
              </a:rPr>
              <a:t>”是一款很好用的工具，可整理和管理幻灯片上的图片、形状和文本框等对象。“</a:t>
            </a:r>
            <a:r>
              <a:rPr lang="zh-CN" altLang="en-US" sz="1500" b="1">
                <a:cs typeface="Arial" panose="020B0604020202020204" pitchFamily="34" charset="0"/>
              </a:rPr>
              <a:t>选择窗格</a:t>
            </a:r>
            <a:r>
              <a:rPr lang="zh-CN" altLang="en-US" sz="1500">
                <a:cs typeface="Arial" panose="020B0604020202020204" pitchFamily="34" charset="0"/>
              </a:rPr>
              <a:t>”是订阅专属功能。如果有 </a:t>
            </a:r>
            <a:r>
              <a:rPr lang="en-US" altLang="zh-CN" sz="1500">
                <a:cs typeface="Arial" panose="020B0604020202020204" pitchFamily="34" charset="0"/>
              </a:rPr>
              <a:t>Office 365 </a:t>
            </a:r>
            <a:r>
              <a:rPr lang="zh-CN" altLang="en-US" sz="1500">
                <a:cs typeface="Arial" panose="020B0604020202020204" pitchFamily="34" charset="0"/>
              </a:rPr>
              <a:t>订阅，可自行尝试该功能：</a:t>
            </a:r>
          </a:p>
          <a:p>
            <a:pPr rtl="0"/>
            <a:r>
              <a:rPr lang="zh-CN" altLang="en-US" sz="1500">
                <a:cs typeface="Arial" panose="020B0604020202020204" pitchFamily="34" charset="0"/>
              </a:rPr>
              <a:t>请尝试：</a:t>
            </a:r>
          </a:p>
          <a:p>
            <a:pPr marL="342900" indent="-342900" rtl="0">
              <a:buFont typeface="+mj-lt"/>
              <a:buAutoNum type="arabicPeriod"/>
            </a:pPr>
            <a:r>
              <a:rPr lang="zh-CN" altLang="en-US" sz="1500">
                <a:cs typeface="Arial" panose="020B0604020202020204" pitchFamily="34" charset="0"/>
              </a:rPr>
              <a:t>转到“</a:t>
            </a:r>
            <a:r>
              <a:rPr lang="zh-CN" altLang="en-US" sz="1500" b="1">
                <a:cs typeface="Arial" panose="020B0604020202020204" pitchFamily="34" charset="0"/>
              </a:rPr>
              <a:t>开始”</a:t>
            </a:r>
            <a:r>
              <a:rPr lang="zh-CN" altLang="en-US" sz="1500">
                <a:cs typeface="Arial" panose="020B0604020202020204" pitchFamily="34" charset="0"/>
              </a:rPr>
              <a:t>选项卡，选择“</a:t>
            </a:r>
            <a:r>
              <a:rPr lang="zh-CN" altLang="en-US" sz="1500" b="1">
                <a:cs typeface="Arial" panose="020B0604020202020204" pitchFamily="34" charset="0"/>
              </a:rPr>
              <a:t>排列</a:t>
            </a:r>
            <a:r>
              <a:rPr lang="zh-CN" altLang="en-US" sz="1500">
                <a:cs typeface="Arial" panose="020B0604020202020204" pitchFamily="34" charset="0"/>
              </a:rPr>
              <a:t>”</a:t>
            </a:r>
            <a:r>
              <a:rPr lang="en-US" altLang="zh-CN" sz="1500">
                <a:cs typeface="Arial" panose="020B0604020202020204" pitchFamily="34" charset="0"/>
              </a:rPr>
              <a:t>&gt;</a:t>
            </a:r>
            <a:br>
              <a:rPr lang="zh-CN" altLang="en-US" sz="1500">
                <a:cs typeface="Arial" panose="020B0604020202020204" pitchFamily="34" charset="0"/>
              </a:rPr>
            </a:br>
            <a:r>
              <a:rPr lang="zh-CN" altLang="en-US" sz="1500">
                <a:cs typeface="Arial" panose="020B0604020202020204" pitchFamily="34" charset="0"/>
              </a:rPr>
              <a:t>“</a:t>
            </a:r>
            <a:r>
              <a:rPr lang="zh-CN" altLang="en-US" sz="1500" b="1">
                <a:cs typeface="Arial" panose="020B0604020202020204" pitchFamily="34" charset="0"/>
              </a:rPr>
              <a:t>选择窗格</a:t>
            </a:r>
            <a:r>
              <a:rPr lang="zh-CN" altLang="en-US" sz="1500">
                <a:cs typeface="Arial" panose="020B0604020202020204" pitchFamily="34" charset="0"/>
              </a:rPr>
              <a:t>”</a:t>
            </a:r>
            <a:r>
              <a:rPr lang="zh-CN" altLang="en" sz="1500" b="1">
                <a:cs typeface="Arial" panose="020B0604020202020204" pitchFamily="34" charset="0"/>
              </a:rPr>
              <a:t>。</a:t>
            </a:r>
          </a:p>
          <a:p>
            <a:pPr marL="342900" indent="-342900" rtl="0">
              <a:buFont typeface="+mj-lt"/>
              <a:buAutoNum type="arabicPeriod"/>
            </a:pPr>
            <a:r>
              <a:rPr lang="zh-CN" altLang="en-US" sz="1500">
                <a:cs typeface="Arial" panose="020B0604020202020204" pitchFamily="34" charset="0"/>
              </a:rPr>
              <a:t>尝试重命名对象：双击“</a:t>
            </a:r>
            <a:r>
              <a:rPr lang="zh-CN" altLang="en-US" sz="1500" b="1">
                <a:cs typeface="Arial" panose="020B0604020202020204" pitchFamily="34" charset="0"/>
              </a:rPr>
              <a:t>选择窗格</a:t>
            </a:r>
            <a:r>
              <a:rPr lang="zh-CN" altLang="en-US" sz="1500">
                <a:cs typeface="Arial" panose="020B0604020202020204" pitchFamily="34" charset="0"/>
              </a:rPr>
              <a:t>”中</a:t>
            </a:r>
            <a:br>
              <a:rPr lang="zh-CN" altLang="en-US" sz="1500">
                <a:cs typeface="Arial" panose="020B0604020202020204" pitchFamily="34" charset="0"/>
              </a:rPr>
            </a:br>
            <a:r>
              <a:rPr lang="zh-CN" altLang="en-US" sz="1500">
                <a:cs typeface="Arial" panose="020B0604020202020204" pitchFamily="34" charset="0"/>
              </a:rPr>
              <a:t>的“</a:t>
            </a:r>
            <a:r>
              <a:rPr lang="zh-CN" altLang="en-US" sz="1500"/>
              <a:t>大灰色矩形</a:t>
            </a:r>
            <a:r>
              <a:rPr lang="zh-CN" altLang="en-US" sz="1500">
                <a:cs typeface="Arial" panose="020B0604020202020204" pitchFamily="34" charset="0"/>
              </a:rPr>
              <a:t>”名称并键入新名称。</a:t>
            </a:r>
          </a:p>
          <a:p>
            <a:pPr marL="342900" indent="-342900" rtl="0">
              <a:buFont typeface="+mj-lt"/>
              <a:buAutoNum type="arabicPeriod"/>
            </a:pPr>
            <a:r>
              <a:rPr lang="zh-CN" altLang="en-US" sz="1500">
                <a:cs typeface="Arial" panose="020B0604020202020204" pitchFamily="34" charset="0"/>
              </a:rPr>
              <a:t>尝试更改对象的顺序：在“</a:t>
            </a:r>
            <a:r>
              <a:rPr lang="zh-CN" altLang="en-US" sz="1500" b="1">
                <a:cs typeface="Arial" panose="020B0604020202020204" pitchFamily="34" charset="0"/>
              </a:rPr>
              <a:t>选择窗格</a:t>
            </a:r>
            <a:r>
              <a:rPr lang="zh-CN" altLang="en-US" sz="1500">
                <a:cs typeface="Arial" panose="020B0604020202020204" pitchFamily="34" charset="0"/>
              </a:rPr>
              <a:t>”</a:t>
            </a:r>
            <a:br>
              <a:rPr lang="zh-CN" altLang="en-US" sz="1500">
                <a:cs typeface="Arial" panose="020B0604020202020204" pitchFamily="34" charset="0"/>
              </a:rPr>
            </a:br>
            <a:r>
              <a:rPr lang="zh-CN" altLang="en-US" sz="1500">
                <a:cs typeface="Arial" panose="020B0604020202020204" pitchFamily="34" charset="0"/>
              </a:rPr>
              <a:t>中，拖放大灰色矩形，使它位于顶部。</a:t>
            </a:r>
          </a:p>
          <a:p>
            <a:pPr marL="342900" indent="-342900" rtl="0">
              <a:buFont typeface="+mj-lt"/>
              <a:buAutoNum type="arabicPeriod"/>
            </a:pPr>
            <a:r>
              <a:rPr lang="zh-CN" altLang="en-US" sz="1500">
                <a:cs typeface="Arial" panose="020B0604020202020204" pitchFamily="34" charset="0"/>
              </a:rPr>
              <a:t>若要在“</a:t>
            </a:r>
            <a:r>
              <a:rPr lang="zh-CN" altLang="en-US" sz="1500" b="1">
                <a:cs typeface="Arial" panose="020B0604020202020204" pitchFamily="34" charset="0"/>
              </a:rPr>
              <a:t>选择窗格</a:t>
            </a:r>
            <a:r>
              <a:rPr lang="zh-CN" altLang="en-US" sz="1500">
                <a:cs typeface="Arial" panose="020B0604020202020204" pitchFamily="34" charset="0"/>
              </a:rPr>
              <a:t>”中切换对象的可见性，</a:t>
            </a:r>
            <a:br>
              <a:rPr lang="zh-CN" altLang="en-US" sz="1500">
                <a:cs typeface="Arial" panose="020B0604020202020204" pitchFamily="34" charset="0"/>
              </a:rPr>
            </a:br>
            <a:r>
              <a:rPr lang="zh-CN" altLang="en-US" sz="1500">
                <a:cs typeface="Arial" panose="020B0604020202020204" pitchFamily="34" charset="0"/>
              </a:rPr>
              <a:t>请单击“显示</a:t>
            </a:r>
            <a:r>
              <a:rPr lang="en-US" altLang="zh-CN" sz="1500">
                <a:cs typeface="Arial" panose="020B0604020202020204" pitchFamily="34" charset="0"/>
              </a:rPr>
              <a:t>/</a:t>
            </a:r>
            <a:r>
              <a:rPr lang="zh-CN" altLang="en-US" sz="1500">
                <a:cs typeface="Arial" panose="020B0604020202020204" pitchFamily="34" charset="0"/>
              </a:rPr>
              <a:t>隐藏”复选框。</a:t>
            </a:r>
          </a:p>
        </p:txBody>
      </p:sp>
      <p:sp>
        <p:nvSpPr>
          <p:cNvPr id="6" name="大灰色矩形" descr="大灰色矩形"/>
          <p:cNvSpPr/>
          <p:nvPr/>
        </p:nvSpPr>
        <p:spPr>
          <a:xfrm>
            <a:off x="8971719" y="1630837"/>
            <a:ext cx="2959726" cy="4940755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小蓝色矩形" descr="小蓝色矩形"/>
          <p:cNvSpPr/>
          <p:nvPr/>
        </p:nvSpPr>
        <p:spPr>
          <a:xfrm>
            <a:off x="9281160" y="2836135"/>
            <a:ext cx="2332740" cy="253015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10" name="图片 9" descr="“选择窗格”中用于切换可见性的“显示/隐藏”复选框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183" y="5562629"/>
            <a:ext cx="543336" cy="359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45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5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4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5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5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6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1309" y="0"/>
            <a:ext cx="10749367" cy="1208868"/>
          </a:xfrm>
        </p:spPr>
        <p:txBody>
          <a:bodyPr rtlCol="0">
            <a:normAutofit/>
          </a:bodyPr>
          <a:lstStyle/>
          <a:p>
            <a:pPr lvl="0" rtl="0"/>
            <a:r>
              <a:rPr lang="zh-CN" altLang="en-US" sz="3400">
                <a:cs typeface="Arial" panose="020B0604020202020204" pitchFamily="34" charset="0"/>
              </a:rPr>
              <a:t>从离开的位置继续</a:t>
            </a: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624443" y="1630838"/>
            <a:ext cx="7359497" cy="4940754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dirty="0">
                <a:cs typeface="Arial" panose="020B0604020202020204" pitchFamily="34" charset="0"/>
              </a:rPr>
              <a:t>登录到 </a:t>
            </a:r>
            <a:r>
              <a:rPr lang="en-US" altLang="zh-CN" dirty="0">
                <a:cs typeface="Arial" panose="020B0604020202020204" pitchFamily="34" charset="0"/>
              </a:rPr>
              <a:t>Office 365 </a:t>
            </a:r>
            <a:r>
              <a:rPr lang="zh-CN" altLang="en-US" dirty="0">
                <a:cs typeface="Arial" panose="020B0604020202020204" pitchFamily="34" charset="0"/>
              </a:rPr>
              <a:t>后，文档与你随行。通过登录，将 </a:t>
            </a:r>
            <a:r>
              <a:rPr lang="en-US" altLang="zh-CN" dirty="0">
                <a:cs typeface="Arial" panose="020B0604020202020204" pitchFamily="34" charset="0"/>
              </a:rPr>
              <a:t>Office </a:t>
            </a:r>
            <a:r>
              <a:rPr lang="zh-CN" altLang="en-US" dirty="0">
                <a:cs typeface="Arial" panose="020B0604020202020204" pitchFamily="34" charset="0"/>
              </a:rPr>
              <a:t>与你和云端连接。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zh-CN" altLang="en-US" dirty="0">
                <a:cs typeface="Arial" panose="020B0604020202020204" pitchFamily="34" charset="0"/>
              </a:rPr>
              <a:t>每次启动程序时，均可在任意设备上查看最近打开过的文档。 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zh-CN" altLang="en-US" dirty="0"/>
              <a:t>是否收藏了演示文稿？将该文稿固定在启动 </a:t>
            </a:r>
            <a:r>
              <a:rPr lang="en-US" altLang="zh-CN" dirty="0"/>
              <a:t>Office </a:t>
            </a:r>
            <a:r>
              <a:rPr lang="zh-CN" altLang="en-US" dirty="0"/>
              <a:t>程序时显</a:t>
            </a:r>
            <a:br>
              <a:rPr lang="en-US" altLang="zh-CN" dirty="0"/>
            </a:br>
            <a:r>
              <a:rPr lang="zh-CN" altLang="en-US" dirty="0"/>
              <a:t>示第一个屏幕上。</a:t>
            </a:r>
            <a:r>
              <a:rPr lang="zh-CN" altLang="en-US" dirty="0">
                <a:cs typeface="Arial" panose="020B0604020202020204" pitchFamily="34" charset="0"/>
              </a:rPr>
              <a:t>即使在其他计算机上登录到 </a:t>
            </a:r>
            <a:r>
              <a:rPr lang="en-US" altLang="zh-CN" dirty="0">
                <a:cs typeface="Arial" panose="020B0604020202020204" pitchFamily="34" charset="0"/>
              </a:rPr>
              <a:t>Office</a:t>
            </a:r>
            <a:r>
              <a:rPr lang="zh-CN" altLang="en-US" dirty="0">
                <a:cs typeface="Arial" panose="020B0604020202020204" pitchFamily="34" charset="0"/>
              </a:rPr>
              <a:t>，该文稿</a:t>
            </a:r>
            <a:br>
              <a:rPr lang="en-US" altLang="zh-CN" dirty="0">
                <a:cs typeface="Arial" panose="020B0604020202020204" pitchFamily="34" charset="0"/>
              </a:rPr>
            </a:br>
            <a:r>
              <a:rPr lang="zh-CN" altLang="en-US" dirty="0">
                <a:cs typeface="Arial" panose="020B0604020202020204" pitchFamily="34" charset="0"/>
              </a:rPr>
              <a:t>也将保持固定。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altLang="zh-CN" dirty="0">
                <a:cs typeface="Arial" panose="020B0604020202020204" pitchFamily="34" charset="0"/>
              </a:rPr>
              <a:t>PowerPoint </a:t>
            </a:r>
            <a:r>
              <a:rPr lang="zh-CN" altLang="en-US" dirty="0">
                <a:cs typeface="Arial" panose="020B0604020202020204" pitchFamily="34" charset="0"/>
              </a:rPr>
              <a:t>会跟踪你离开的位置。</a:t>
            </a:r>
            <a:br>
              <a:rPr lang="en-US" altLang="zh-CN" dirty="0">
                <a:cs typeface="Arial" panose="020B0604020202020204" pitchFamily="34" charset="0"/>
              </a:rPr>
            </a:br>
            <a:r>
              <a:rPr lang="zh-CN" altLang="en-US" dirty="0">
                <a:cs typeface="Arial" panose="020B0604020202020204" pitchFamily="34" charset="0"/>
              </a:rPr>
              <a:t>下次打开演示文稿时，</a:t>
            </a:r>
            <a:r>
              <a:rPr lang="en-US" altLang="zh-CN" dirty="0">
                <a:cs typeface="Arial" panose="020B0604020202020204" pitchFamily="34" charset="0"/>
              </a:rPr>
              <a:t>PowerPoint </a:t>
            </a:r>
            <a:br>
              <a:rPr lang="en-US" altLang="zh-CN" dirty="0">
                <a:cs typeface="Arial" panose="020B0604020202020204" pitchFamily="34" charset="0"/>
              </a:rPr>
            </a:br>
            <a:r>
              <a:rPr lang="zh-CN" altLang="en-US" dirty="0">
                <a:cs typeface="Arial" panose="020B0604020202020204" pitchFamily="34" charset="0"/>
              </a:rPr>
              <a:t>会邀请你直接跳转到上次阅读或编辑</a:t>
            </a:r>
            <a:br>
              <a:rPr lang="en-US" altLang="zh-CN" dirty="0">
                <a:cs typeface="Arial" panose="020B0604020202020204" pitchFamily="34" charset="0"/>
              </a:rPr>
            </a:br>
            <a:r>
              <a:rPr lang="zh-CN" altLang="en-US" dirty="0">
                <a:cs typeface="Arial" panose="020B0604020202020204" pitchFamily="34" charset="0"/>
              </a:rPr>
              <a:t>的位置。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5365" y="2091688"/>
            <a:ext cx="1041399" cy="1037096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7853" y="3387762"/>
            <a:ext cx="6604792" cy="1963419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9878" y="5171412"/>
            <a:ext cx="1578128" cy="438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945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2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7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还有 </a:t>
            </a:r>
            <a:r>
              <a:rPr lang="en-US" altLang="zh-CN"/>
              <a:t>PowerPoint for Mac </a:t>
            </a:r>
            <a:r>
              <a:rPr lang="zh-CN" altLang="en-US"/>
              <a:t>相关问题吗？</a:t>
            </a:r>
          </a:p>
        </p:txBody>
      </p:sp>
      <p:sp>
        <p:nvSpPr>
          <p:cNvPr id="8" name="内容占位符 4"/>
          <p:cNvSpPr txBox="1">
            <a:spLocks/>
          </p:cNvSpPr>
          <p:nvPr/>
        </p:nvSpPr>
        <p:spPr>
          <a:xfrm>
            <a:off x="823998" y="3195103"/>
            <a:ext cx="9796189" cy="6879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2400" kern="1200" baseline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lnSpc>
                <a:spcPts val="3600"/>
              </a:lnSpc>
              <a:buFont typeface="Arial" panose="020B0604020202020204" pitchFamily="34" charset="0"/>
              <a:buNone/>
            </a:pP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在 </a:t>
            </a:r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PowerPoint for Mac </a:t>
            </a: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帮助中心了解详细信息。</a:t>
            </a:r>
          </a:p>
        </p:txBody>
      </p:sp>
      <p:pic>
        <p:nvPicPr>
          <p:cNvPr id="10" name="图片 9" descr="其超链接指向 PowerPoint for Mac 帮助中心的向右箭头。选择该图像，在 PowerPoint for Mac 帮助中心了解详细信息">
            <a:hlinkClick r:id="rId3" tooltip="选择此处，在 PowerPoint for Mac 帮助中心了解详细信息。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5755" y="3154680"/>
            <a:ext cx="661940" cy="661940"/>
          </a:xfrm>
          <a:prstGeom prst="rect">
            <a:avLst/>
          </a:prstGeom>
        </p:spPr>
      </p:pic>
      <p:sp>
        <p:nvSpPr>
          <p:cNvPr id="7" name="内容占位符 5"/>
          <p:cNvSpPr txBox="1">
            <a:spLocks/>
          </p:cNvSpPr>
          <p:nvPr/>
        </p:nvSpPr>
        <p:spPr>
          <a:xfrm>
            <a:off x="823998" y="2669297"/>
            <a:ext cx="4682996" cy="494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2400" kern="1200" baseline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20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在幻灯片放映模式下选择箭头</a:t>
            </a:r>
          </a:p>
        </p:txBody>
      </p:sp>
    </p:spTree>
    <p:extLst>
      <p:ext uri="{BB962C8B-B14F-4D97-AF65-F5344CB8AC3E}">
        <p14:creationId xmlns:p14="http://schemas.microsoft.com/office/powerpoint/2010/main" val="33467623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欢迎文档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7622686_TF16391504" id="{42763C58-D974-4751-A3AE-468BA3C9D01C}" vid="{F6D5F0C1-16C0-4482-B2A1-CE2232936AA8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欢迎文档</Template>
  <TotalTime>2</TotalTime>
  <Words>548</Words>
  <Application>Microsoft Macintosh PowerPoint</Application>
  <PresentationFormat>宽屏</PresentationFormat>
  <Paragraphs>43</Paragraphs>
  <Slides>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0" baseType="lpstr">
      <vt:lpstr>Microsoft YaHei UI</vt:lpstr>
      <vt:lpstr>Arial</vt:lpstr>
      <vt:lpstr>欢迎文档</vt:lpstr>
      <vt:lpstr>欢迎使用 PowerPoint for Mac</vt:lpstr>
      <vt:lpstr>快速访问命令</vt:lpstr>
      <vt:lpstr>在批注中提供反馈</vt:lpstr>
      <vt:lpstr>专为团队合作而设计</vt:lpstr>
      <vt:lpstr>使用选择窗格进行有序整理</vt:lpstr>
      <vt:lpstr>从离开的位置继续</vt:lpstr>
      <vt:lpstr>还有 PowerPoint for Mac 相关问题吗？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欢迎使用 PowerPoint for Mac</dc:title>
  <dc:subject/>
  <dc:creator>徐满誉</dc:creator>
  <cp:keywords/>
  <dc:description/>
  <cp:lastModifiedBy>徐满誉</cp:lastModifiedBy>
  <cp:revision>1</cp:revision>
  <dcterms:created xsi:type="dcterms:W3CDTF">2021-09-03T02:13:10Z</dcterms:created>
  <dcterms:modified xsi:type="dcterms:W3CDTF">2021-09-03T02:15:11Z</dcterms:modified>
  <cp:category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v-rimour@microsoft.com</vt:lpwstr>
  </property>
  <property fmtid="{D5CDD505-2E9C-101B-9397-08002B2CF9AE}" pid="5" name="MSIP_Label_f42aa342-8706-4288-bd11-ebb85995028c_SetDate">
    <vt:lpwstr>2018-02-19T06:21:30.1318915Z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