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07" r:id="rId4"/>
  </p:sldMasterIdLst>
  <p:notesMasterIdLst>
    <p:notesMasterId r:id="rId20"/>
  </p:notesMasterIdLst>
  <p:sldIdLst>
    <p:sldId id="256" r:id="rId5"/>
    <p:sldId id="257" r:id="rId6"/>
    <p:sldId id="269" r:id="rId7"/>
    <p:sldId id="280" r:id="rId8"/>
    <p:sldId id="270" r:id="rId9"/>
    <p:sldId id="271" r:id="rId10"/>
    <p:sldId id="28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F18579-D0C8-4FA1-8DCD-6FC751F833DB}">
          <p14:sldIdLst>
            <p14:sldId id="256"/>
            <p14:sldId id="257"/>
            <p14:sldId id="269"/>
            <p14:sldId id="280"/>
            <p14:sldId id="270"/>
          </p14:sldIdLst>
        </p14:section>
        <p14:section name="Untitled Section" id="{72C4CC5A-8896-4088-96D0-6061D2604828}">
          <p14:sldIdLst>
            <p14:sldId id="271"/>
            <p14:sldId id="28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324" y="-224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EF67-F9CE-404F-86C5-BB7AE14F4E52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D2D2-3C1D-4565-9D9C-DAF6DD354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87795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74243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5316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40335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44556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19303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559299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9442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11099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754-1959-7F4F-A198-3F4710E170D8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4D8BE3-01BC-4AEB-B27B-5B99D5F08C3E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9" name="Straight Connector 8" title="Horizontal Rule Line">
            <a:extLst>
              <a:ext uri="{FF2B5EF4-FFF2-40B4-BE49-F238E27FC236}">
                <a16:creationId xmlns:a16="http://schemas.microsoft.com/office/drawing/2014/main" id="{A56FF176-4769-4B0A-B0CF-B35818D9CCD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00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64A5-3468-3F49-AD7A-0CF5EB762F89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9364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009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62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627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885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58173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41828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0851AE-F437-A04B-ADE2-D5E346F2089C}" type="datetime1">
              <a:rPr lang="en-US" noProof="0" smtClean="0"/>
              <a:t>6/19/2021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1162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08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  <p:sldLayoutId id="2147484619" r:id="rId12"/>
    <p:sldLayoutId id="2147484620" r:id="rId13"/>
    <p:sldLayoutId id="2147484621" r:id="rId14"/>
    <p:sldLayoutId id="2147484622" r:id="rId15"/>
    <p:sldLayoutId id="2147484623" r:id="rId16"/>
    <p:sldLayoutId id="2147484624" r:id="rId17"/>
    <p:sldLayoutId id="2147484625" r:id="rId18"/>
    <p:sldLayoutId id="2147484496" r:id="rId19"/>
    <p:sldLayoutId id="2147484498" r:id="rId20"/>
    <p:sldLayoutId id="2147484499" r:id="rId21"/>
    <p:sldLayoutId id="214748450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81" y="2256162"/>
            <a:ext cx="6246552" cy="3848306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Shubham Sourabh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BTECH/15044/18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	CSE  6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Mr. Sujit Kumar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Chatterjee Sir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03422-1B47-47CF-87D9-D585C16A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66" y="148208"/>
            <a:ext cx="1203473" cy="12089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DBE21-D781-4E28-BA7E-A1D15E33F2A9}"/>
              </a:ext>
            </a:extLst>
          </p:cNvPr>
          <p:cNvSpPr txBox="1"/>
          <p:nvPr/>
        </p:nvSpPr>
        <p:spPr>
          <a:xfrm flipH="1">
            <a:off x="6384033" y="4151085"/>
            <a:ext cx="5523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Zaynify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Music 					Web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B7546-DE52-4AB9-8DE7-60313287AE20}"/>
              </a:ext>
            </a:extLst>
          </p:cNvPr>
          <p:cNvSpPr txBox="1"/>
          <p:nvPr/>
        </p:nvSpPr>
        <p:spPr>
          <a:xfrm>
            <a:off x="2459116" y="148208"/>
            <a:ext cx="882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Birla Institute of Technology,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Patna Campus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5E774-2FE8-4DC8-B1CD-C9E9B4B8AF54}"/>
              </a:ext>
            </a:extLst>
          </p:cNvPr>
          <p:cNvSpPr txBox="1"/>
          <p:nvPr/>
        </p:nvSpPr>
        <p:spPr>
          <a:xfrm>
            <a:off x="6239788" y="6340460"/>
            <a:ext cx="59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F3151-5A54-47AD-BF9A-BD62C669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634" y="2154323"/>
            <a:ext cx="1274677" cy="12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ED4F7-9CD4-4949-A6B7-E7CF772C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E653D-7D59-4F7A-AAD9-DB90B104EE36}"/>
              </a:ext>
            </a:extLst>
          </p:cNvPr>
          <p:cNvSpPr txBox="1"/>
          <p:nvPr/>
        </p:nvSpPr>
        <p:spPr>
          <a:xfrm>
            <a:off x="1026425" y="5319948"/>
            <a:ext cx="765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Backend page to add a song.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B4E91-B04D-434E-9864-297B938F7EB1}"/>
              </a:ext>
            </a:extLst>
          </p:cNvPr>
          <p:cNvSpPr txBox="1"/>
          <p:nvPr/>
        </p:nvSpPr>
        <p:spPr>
          <a:xfrm>
            <a:off x="6258758" y="6470815"/>
            <a:ext cx="618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669AD-1C4F-46F9-82FB-179CFF40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8" y="667313"/>
            <a:ext cx="9971532" cy="45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7E812-0796-4EFF-ADBF-6C8A6CEB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3B176-94FF-4448-B069-EAB7862EB89F}"/>
              </a:ext>
            </a:extLst>
          </p:cNvPr>
          <p:cNvSpPr txBox="1"/>
          <p:nvPr/>
        </p:nvSpPr>
        <p:spPr>
          <a:xfrm>
            <a:off x="1678258" y="5859589"/>
            <a:ext cx="830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Adding a  song 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A00CF-FA89-4270-A228-53A5796E65A9}"/>
              </a:ext>
            </a:extLst>
          </p:cNvPr>
          <p:cNvSpPr txBox="1"/>
          <p:nvPr/>
        </p:nvSpPr>
        <p:spPr>
          <a:xfrm>
            <a:off x="6320901" y="6445189"/>
            <a:ext cx="597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4DA87-42FF-4A6C-8795-2D1C1972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40" y="132416"/>
            <a:ext cx="7936536" cy="563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7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04319-619D-4501-BF0A-2EB49AF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70751-1C40-4EE7-B90F-D0AE163D0185}"/>
              </a:ext>
            </a:extLst>
          </p:cNvPr>
          <p:cNvSpPr txBox="1"/>
          <p:nvPr/>
        </p:nvSpPr>
        <p:spPr>
          <a:xfrm>
            <a:off x="1001261" y="5927120"/>
            <a:ext cx="760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5. Homepage after adding song (we can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C404D-E1EC-437A-834B-4C2936E7678E}"/>
              </a:ext>
            </a:extLst>
          </p:cNvPr>
          <p:cNvSpPr txBox="1"/>
          <p:nvPr/>
        </p:nvSpPr>
        <p:spPr>
          <a:xfrm>
            <a:off x="6320901" y="6493220"/>
            <a:ext cx="605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9E04B-23A1-4B7B-8F89-81FB79B9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1" y="174593"/>
            <a:ext cx="8625584" cy="5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EBB-F0AA-4A2C-B36B-BDE2FE81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45" y="2574773"/>
            <a:ext cx="3833906" cy="85422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72E0F-42D2-4CCE-907F-BB29C0DE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35D8-648B-4903-AA3E-856C6473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555" y="1300574"/>
            <a:ext cx="6172200" cy="49252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The project has discussed about the development of Full fledged working of a music web app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Upon the completion of this project , </a:t>
            </a:r>
            <a:r>
              <a:rPr lang="en-US" sz="1900" dirty="0" err="1"/>
              <a:t>i</a:t>
            </a:r>
            <a:r>
              <a:rPr lang="en-US" sz="1900" dirty="0"/>
              <a:t> got the thorough </a:t>
            </a:r>
            <a:r>
              <a:rPr lang="en-US" sz="1900" dirty="0" err="1"/>
              <a:t>knowlegde</a:t>
            </a:r>
            <a:r>
              <a:rPr lang="en-US" sz="1900" dirty="0"/>
              <a:t> of </a:t>
            </a:r>
            <a:r>
              <a:rPr lang="en-US" sz="1900" dirty="0" err="1"/>
              <a:t>Python,about</a:t>
            </a:r>
            <a:r>
              <a:rPr lang="en-US" sz="1900" dirty="0"/>
              <a:t>  Frameworks, Django, Bootstrap </a:t>
            </a:r>
            <a:r>
              <a:rPr lang="en-US" sz="1900" dirty="0" err="1"/>
              <a:t>etc</a:t>
            </a:r>
            <a:r>
              <a:rPr lang="en-US" sz="1900" dirty="0"/>
              <a:t> 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There were certain difficulties while </a:t>
            </a:r>
            <a:r>
              <a:rPr lang="en-US" sz="1900" dirty="0" err="1"/>
              <a:t>intergrating</a:t>
            </a:r>
            <a:r>
              <a:rPr lang="en-US" sz="1900" dirty="0"/>
              <a:t> backend to </a:t>
            </a:r>
            <a:r>
              <a:rPr lang="en-US" sz="1900" dirty="0" err="1"/>
              <a:t>frontend,scalability</a:t>
            </a:r>
            <a:r>
              <a:rPr lang="en-US" sz="1900" dirty="0"/>
              <a:t> issues, and many small issues as well but after the completion of the project, </a:t>
            </a:r>
            <a:r>
              <a:rPr lang="en-US" sz="1900" dirty="0" err="1"/>
              <a:t>i</a:t>
            </a:r>
            <a:r>
              <a:rPr lang="en-US" sz="1900" dirty="0"/>
              <a:t> not only got to know how to come over those problems but also how to handle with </a:t>
            </a:r>
            <a:r>
              <a:rPr lang="en-US" sz="1900" dirty="0" err="1"/>
              <a:t>em</a:t>
            </a:r>
            <a:r>
              <a:rPr lang="en-US" sz="19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I learned how to use </a:t>
            </a:r>
            <a:r>
              <a:rPr lang="en-US" sz="1900" dirty="0" err="1"/>
              <a:t>CLi’s</a:t>
            </a:r>
            <a:r>
              <a:rPr lang="en-US" sz="1900" dirty="0"/>
              <a:t> like </a:t>
            </a:r>
            <a:r>
              <a:rPr lang="en-US" sz="1900" dirty="0" err="1"/>
              <a:t>CMD,Powershell</a:t>
            </a:r>
            <a:r>
              <a:rPr lang="en-US" sz="1900" dirty="0"/>
              <a:t>.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IDFont+F1"/>
              </a:rPr>
              <a:t> </a:t>
            </a:r>
            <a:r>
              <a:rPr lang="en-US" sz="1900" dirty="0"/>
              <a:t>Creating </a:t>
            </a:r>
            <a:r>
              <a:rPr lang="en-US" sz="1900" dirty="0" err="1"/>
              <a:t>Virtualenv</a:t>
            </a:r>
            <a:r>
              <a:rPr lang="en-US" sz="1900" dirty="0"/>
              <a:t> and activating them and </a:t>
            </a:r>
            <a:r>
              <a:rPr lang="en-US" sz="1900" dirty="0" err="1"/>
              <a:t>installingpackages</a:t>
            </a:r>
            <a:r>
              <a:rPr lang="en-US" sz="1900" dirty="0"/>
              <a:t> into </a:t>
            </a:r>
            <a:r>
              <a:rPr lang="en-US" sz="1900" dirty="0" err="1"/>
              <a:t>Enviroment</a:t>
            </a:r>
            <a:r>
              <a:rPr lang="en-US" sz="1900" dirty="0"/>
              <a:t> </a:t>
            </a:r>
            <a:r>
              <a:rPr lang="en-US" sz="1900" dirty="0" err="1"/>
              <a:t>etc</a:t>
            </a:r>
            <a:r>
              <a:rPr lang="en-US" sz="1900" dirty="0"/>
              <a:t> </a:t>
            </a:r>
            <a:br>
              <a:rPr lang="en-US" sz="1900" dirty="0"/>
            </a:br>
            <a:r>
              <a:rPr lang="en-US" sz="1900" dirty="0"/>
              <a:t>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43F9B-4E32-4D24-B98A-B4F9CB22938E}"/>
              </a:ext>
            </a:extLst>
          </p:cNvPr>
          <p:cNvSpPr txBox="1"/>
          <p:nvPr/>
        </p:nvSpPr>
        <p:spPr>
          <a:xfrm>
            <a:off x="6276513" y="6462944"/>
            <a:ext cx="591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5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5BC4-AD79-406A-9B6B-4F04952A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95" y="2663300"/>
            <a:ext cx="3833906" cy="119157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EEB74-1464-4D9B-AAE5-CB7A314E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B66A-3162-40A0-80D7-332D6FBE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393794"/>
            <a:ext cx="6172200" cy="4783169"/>
          </a:xfrm>
        </p:spPr>
        <p:txBody>
          <a:bodyPr/>
          <a:lstStyle/>
          <a:p>
            <a:r>
              <a:rPr lang="en-IN" dirty="0"/>
              <a:t>For Python :- https://www.python.org/</a:t>
            </a:r>
            <a:br>
              <a:rPr lang="en-IN" dirty="0"/>
            </a:br>
            <a:endParaRPr lang="en-IN" dirty="0"/>
          </a:p>
          <a:p>
            <a:r>
              <a:rPr lang="en-IN" dirty="0"/>
              <a:t>For Django:- https://www.djangoproject.com/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ForBootstrap</a:t>
            </a:r>
            <a:r>
              <a:rPr lang="en-IN" dirty="0"/>
              <a:t>:-https://getbootstrap.com/docs/3.4/gettingstarted/ 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78E1D-3DEB-4C7E-8185-098A76FF2320}"/>
              </a:ext>
            </a:extLst>
          </p:cNvPr>
          <p:cNvSpPr txBox="1"/>
          <p:nvPr/>
        </p:nvSpPr>
        <p:spPr>
          <a:xfrm>
            <a:off x="6276513" y="6425537"/>
            <a:ext cx="591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2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B764B-0462-4597-845C-2CF4177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15</a:t>
            </a:fld>
            <a:endParaRPr lang="en-US" noProof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71DFA-CEB7-485A-BFCA-C4C33AA7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4" y="953874"/>
            <a:ext cx="9620486" cy="46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1400530"/>
          </a:xfrm>
        </p:spPr>
        <p:txBody>
          <a:bodyPr/>
          <a:lstStyle/>
          <a:p>
            <a:r>
              <a:rPr lang="en-US" dirty="0"/>
              <a:t>Contents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EAB3C-4DC7-45AE-B91F-B4DCD3C1ECDD}"/>
              </a:ext>
            </a:extLst>
          </p:cNvPr>
          <p:cNvSpPr txBox="1"/>
          <p:nvPr/>
        </p:nvSpPr>
        <p:spPr>
          <a:xfrm>
            <a:off x="646111" y="1063416"/>
            <a:ext cx="866460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EA0D2-0C03-4BA4-A693-B5656F1C6E38}"/>
              </a:ext>
            </a:extLst>
          </p:cNvPr>
          <p:cNvSpPr txBox="1"/>
          <p:nvPr/>
        </p:nvSpPr>
        <p:spPr>
          <a:xfrm>
            <a:off x="6289830" y="6405282"/>
            <a:ext cx="62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262" y="2503751"/>
            <a:ext cx="3240350" cy="925249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664" y="1597981"/>
            <a:ext cx="6172200" cy="4889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full-fledged dynamic web-Music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 music guy I always looked music players that can help me with my needs like custom playlist , great UI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alas there’s none.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 CS Student I decided this summer why not to create one which matches my taste.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8009-CDC8-4C6A-A0F4-317FBF527DAB}"/>
              </a:ext>
            </a:extLst>
          </p:cNvPr>
          <p:cNvSpPr txBox="1"/>
          <p:nvPr/>
        </p:nvSpPr>
        <p:spPr>
          <a:xfrm>
            <a:off x="6294268" y="6487682"/>
            <a:ext cx="639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1D85-7678-4865-B77E-CDF1C732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2771353"/>
            <a:ext cx="3833906" cy="9785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2816C-B6FE-427C-A938-21C1C61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EB7BC-8A88-4EA1-BD86-992EE5E8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322773"/>
            <a:ext cx="6172200" cy="4854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This Music Player App is a web application that is made using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HTML,CSS,JS&amp;Bootstrap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for Front-end part and for Backend Django is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sole purpose for making this app was to provide user to store their own kind or taste of music or songs with good features. 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can save and store their music through backend page powered by Django, Hassle-free.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DFB5A-9353-41FB-A625-782B54D2AFA8}"/>
              </a:ext>
            </a:extLst>
          </p:cNvPr>
          <p:cNvSpPr txBox="1"/>
          <p:nvPr/>
        </p:nvSpPr>
        <p:spPr>
          <a:xfrm>
            <a:off x="6300186" y="6436320"/>
            <a:ext cx="599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2263807"/>
            <a:ext cx="3902476" cy="1165194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887" y="1330698"/>
            <a:ext cx="6172200" cy="48897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Sublime Text 3 (Text editor),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-Terminal, Virtual Environment, Python Packages and some plugins.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Bootstrap - Bootstrap is a free and open-source CSS framework. The primary purpose of adding it to a web project is to apply Bootstrap's choices of color, size, frontend layout to that project.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Django - Django is a high-level Python Web framework that encourages rapid development and clean, pragmatic design.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78009-CDC8-4C6A-A0F4-317FBF527DAB}"/>
              </a:ext>
            </a:extLst>
          </p:cNvPr>
          <p:cNvSpPr txBox="1"/>
          <p:nvPr/>
        </p:nvSpPr>
        <p:spPr>
          <a:xfrm>
            <a:off x="6294268" y="6487682"/>
            <a:ext cx="639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5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DB61-D8CD-43E1-B987-E89133D9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35" y="63817"/>
            <a:ext cx="3717493" cy="86943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D6C22-D503-49F7-8BEF-0B5797A1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A8041-1667-4601-8935-2D105391AFD0}"/>
              </a:ext>
            </a:extLst>
          </p:cNvPr>
          <p:cNvSpPr txBox="1"/>
          <p:nvPr/>
        </p:nvSpPr>
        <p:spPr>
          <a:xfrm>
            <a:off x="6264631" y="6471018"/>
            <a:ext cx="59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DC6D-8798-402E-84B2-A1196879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410" y="1063416"/>
            <a:ext cx="9581130" cy="2895842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MVT Architecture</a:t>
            </a:r>
          </a:p>
          <a:p>
            <a:pPr algn="l"/>
            <a:r>
              <a:rPr lang="en-US" dirty="0"/>
              <a:t>MVT (Model View Template) is a software program layout sample that’s a group of 3 elements: Model, View, and Template. The Model allows dealing with the database. It is a data access layer that handles the information in the database.</a:t>
            </a:r>
          </a:p>
          <a:p>
            <a:pPr algn="l"/>
            <a:r>
              <a:rPr lang="en-US" dirty="0"/>
              <a:t>The Template is a presentation layer that handles all the User Interface parts. The View executes the logic and interact with the model to carry data and renders the template.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3D96CF-3D4D-4589-800B-B21629270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410" y="3563333"/>
            <a:ext cx="8804258" cy="2579884"/>
          </a:xfrm>
        </p:spPr>
        <p:txBody>
          <a:bodyPr/>
          <a:lstStyle/>
          <a:p>
            <a:pPr algn="l"/>
            <a:r>
              <a:rPr lang="en-US" dirty="0"/>
              <a:t>In the MVT architecture, a user sends a request for a resource to Django, Django works as a controller and checks for the available resource in the URL.</a:t>
            </a:r>
          </a:p>
          <a:p>
            <a:pPr algn="l"/>
            <a:r>
              <a:rPr lang="en-US" dirty="0"/>
              <a:t>If a URL is mapped, a view is called that interact with the model and template, it renders a template.</a:t>
            </a:r>
          </a:p>
          <a:p>
            <a:pPr algn="l"/>
            <a:r>
              <a:rPr lang="en-US" dirty="0"/>
              <a:t>Django responds to the user and sends a template as a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6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DB61-D8CD-43E1-B987-E89133D9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35" y="63817"/>
            <a:ext cx="3717493" cy="86943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D6C22-D503-49F7-8BEF-0B5797A1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A8041-1667-4601-8935-2D105391AFD0}"/>
              </a:ext>
            </a:extLst>
          </p:cNvPr>
          <p:cNvSpPr txBox="1"/>
          <p:nvPr/>
        </p:nvSpPr>
        <p:spPr>
          <a:xfrm>
            <a:off x="6264631" y="6471018"/>
            <a:ext cx="593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BDC6D-8798-402E-84B2-A1196879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410" y="1063416"/>
            <a:ext cx="9581130" cy="2895842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MVT Architecture</a:t>
            </a:r>
          </a:p>
          <a:p>
            <a:pPr marL="0" indent="0">
              <a:buNone/>
            </a:pPr>
            <a:r>
              <a:rPr lang="en-US" dirty="0"/>
              <a:t>	Here is an easy diagram that indicates the MVT structure in Django:</a:t>
            </a:r>
            <a:endParaRPr lang="en-IN" dirty="0"/>
          </a:p>
        </p:txBody>
      </p:sp>
      <p:pic>
        <p:nvPicPr>
          <p:cNvPr id="1026" name="Picture 2" descr="mvt structure">
            <a:extLst>
              <a:ext uri="{FF2B5EF4-FFF2-40B4-BE49-F238E27FC236}">
                <a16:creationId xmlns:a16="http://schemas.microsoft.com/office/drawing/2014/main" id="{B9457691-9D27-4263-A29C-F26F6575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60" y="2422690"/>
            <a:ext cx="7626224" cy="34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C505-BE1C-4B98-9C3A-8E5F6C9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33" y="295729"/>
            <a:ext cx="9404723" cy="896688"/>
          </a:xfrm>
        </p:spPr>
        <p:txBody>
          <a:bodyPr/>
          <a:lstStyle/>
          <a:p>
            <a:r>
              <a:rPr lang="en-US" dirty="0"/>
              <a:t>Screenshots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82020-3553-4BC5-9F4B-E1097AA3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69A41-28FA-4634-B103-92D01DDD01B8}"/>
              </a:ext>
            </a:extLst>
          </p:cNvPr>
          <p:cNvSpPr txBox="1"/>
          <p:nvPr/>
        </p:nvSpPr>
        <p:spPr>
          <a:xfrm>
            <a:off x="2677210" y="5899571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Home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6789A-EE01-4923-B2AD-B619795B2988}"/>
              </a:ext>
            </a:extLst>
          </p:cNvPr>
          <p:cNvSpPr txBox="1"/>
          <p:nvPr/>
        </p:nvSpPr>
        <p:spPr>
          <a:xfrm>
            <a:off x="6258758" y="6486628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2A9DA-3713-4539-8163-5AED6FDA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8" y="1063416"/>
            <a:ext cx="9942752" cy="48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1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4AFAB-D4C5-4983-9801-B213040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AE03-9B29-4D14-810E-BF10110157CA}"/>
              </a:ext>
            </a:extLst>
          </p:cNvPr>
          <p:cNvSpPr txBox="1"/>
          <p:nvPr/>
        </p:nvSpPr>
        <p:spPr>
          <a:xfrm>
            <a:off x="2204788" y="5936472"/>
            <a:ext cx="601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Login Using Django  Site Administrator  to access our backend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83026-EDCF-4B33-BC06-C0340F1E50C3}"/>
              </a:ext>
            </a:extLst>
          </p:cNvPr>
          <p:cNvSpPr txBox="1"/>
          <p:nvPr/>
        </p:nvSpPr>
        <p:spPr>
          <a:xfrm>
            <a:off x="6181818" y="6427433"/>
            <a:ext cx="60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of Computer Science and Engineering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A9897-8F68-491F-BD28-3261C5CC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54" y="679572"/>
            <a:ext cx="9982986" cy="52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750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CIDFont+F1</vt:lpstr>
      <vt:lpstr>Times New Roman</vt:lpstr>
      <vt:lpstr>Wingdings</vt:lpstr>
      <vt:lpstr>Wingdings 3</vt:lpstr>
      <vt:lpstr>Ion</vt:lpstr>
      <vt:lpstr>   Submitted By : Shubham Sourabh                          BTECH/15044/18                    CSE  6th Sem   Guided By : Mr. Sujit Kumar      Chatterjee Sir                         </vt:lpstr>
      <vt:lpstr>Contents  </vt:lpstr>
      <vt:lpstr>Objective</vt:lpstr>
      <vt:lpstr>Introduction</vt:lpstr>
      <vt:lpstr>Tools and Technologies</vt:lpstr>
      <vt:lpstr>Methodology</vt:lpstr>
      <vt:lpstr>Methodology</vt:lpstr>
      <vt:lpstr>Screenshots 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SHUBHAM KUMAR</dc:creator>
  <cp:lastModifiedBy>Anshubham Sourabh</cp:lastModifiedBy>
  <cp:revision>41</cp:revision>
  <dcterms:created xsi:type="dcterms:W3CDTF">2021-06-18T15:26:09Z</dcterms:created>
  <dcterms:modified xsi:type="dcterms:W3CDTF">2021-06-19T10:31:59Z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