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6/22/2017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3DF9FFFF-3106-4DDB-AA62-0C80862170D6}" type="datetimeFigureOut">
              <a:rPr lang="en-US" dirty="0"/>
              <a:t>6/22/2017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A3DA38B7-AE95-4DC8-9A51-7A71F545B098}" type="datetimeFigureOut">
              <a:rPr lang="en-US" dirty="0"/>
              <a:t>6/22/2017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pt-BR"/>
              <a:t>Clique para editar o título mestre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86F1EC2B-8188-4AC2-9F0D-8D09C51D505A}" type="datetimeFigureOut">
              <a:rPr lang="en-US" dirty="0"/>
              <a:t>6/22/2017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212B75E-944F-430B-BE5F-C69FA8823C04}" type="datetimeFigureOut">
              <a:rPr lang="en-US" dirty="0"/>
              <a:t>6/22/2017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6/22/2017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6/22/2017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6/22/2017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6/22/2017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6/22/2017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324507B7-F2DC-4B2C-B14D-58A9766807A2}" type="datetimeFigureOut">
              <a:rPr lang="en-US" dirty="0"/>
              <a:t>6/22/2017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6/22/2017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6/22/2017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6/22/2017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6/22/2017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D8CF2683-E6E7-4CC3-9EEE-7854DD4F3545}" type="datetimeFigureOut">
              <a:rPr lang="en-US" dirty="0"/>
              <a:t>6/22/2017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7E120F81-B39D-4CBB-8BF3-5D6E395D0F72}" type="datetimeFigureOut">
              <a:rPr lang="en-US" dirty="0"/>
              <a:t>6/22/2017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6/22/2017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308B8978-AC54-4A68-BF1A-D3E3B8970E42}"/>
              </a:ext>
            </a:extLst>
          </p:cNvPr>
          <p:cNvPicPr>
            <a:picLocks noChangeAspect="1"/>
          </p:cNvPicPr>
          <p:nvPr/>
        </p:nvPicPr>
        <p:blipFill>
          <a:blip r:embed="rId2"/>
          <a:stretch>
            <a:fillRect/>
          </a:stretch>
        </p:blipFill>
        <p:spPr>
          <a:xfrm>
            <a:off x="466724" y="466725"/>
            <a:ext cx="11249025" cy="5895975"/>
          </a:xfrm>
          <a:prstGeom prst="rect">
            <a:avLst/>
          </a:prstGeom>
        </p:spPr>
      </p:pic>
      <p:sp>
        <p:nvSpPr>
          <p:cNvPr id="3" name="Subtítulo 2">
            <a:extLst>
              <a:ext uri="{FF2B5EF4-FFF2-40B4-BE49-F238E27FC236}">
                <a16:creationId xmlns:a16="http://schemas.microsoft.com/office/drawing/2014/main" id="{8D75591F-D8CD-4C28-98D0-31C9A39A7984}"/>
              </a:ext>
            </a:extLst>
          </p:cNvPr>
          <p:cNvSpPr>
            <a:spLocks noGrp="1"/>
          </p:cNvSpPr>
          <p:nvPr>
            <p:ph type="subTitle" idx="1"/>
          </p:nvPr>
        </p:nvSpPr>
        <p:spPr>
          <a:xfrm>
            <a:off x="1197084" y="4162053"/>
            <a:ext cx="5338713" cy="2486029"/>
          </a:xfrm>
        </p:spPr>
        <p:txBody>
          <a:bodyPr>
            <a:normAutofit/>
          </a:bodyPr>
          <a:lstStyle/>
          <a:p>
            <a:pPr algn="r"/>
            <a:r>
              <a:rPr lang="pt-BR" b="1" u="sng" dirty="0">
                <a:solidFill>
                  <a:schemeClr val="bg1"/>
                </a:solidFill>
              </a:rPr>
              <a:t>Autores</a:t>
            </a:r>
          </a:p>
          <a:p>
            <a:pPr marL="285750" indent="-285750" algn="just">
              <a:buFont typeface="Arial" panose="020B0604020202020204" pitchFamily="34" charset="0"/>
              <a:buChar char="•"/>
            </a:pPr>
            <a:r>
              <a:rPr lang="pt-BR" b="1" dirty="0">
                <a:solidFill>
                  <a:schemeClr val="bg1"/>
                </a:solidFill>
              </a:rPr>
              <a:t>Claudio Cardoso Sampaio</a:t>
            </a:r>
          </a:p>
          <a:p>
            <a:pPr marL="285750" indent="-285750" algn="just">
              <a:buFont typeface="Arial" panose="020B0604020202020204" pitchFamily="34" charset="0"/>
              <a:buChar char="•"/>
            </a:pPr>
            <a:r>
              <a:rPr lang="pt-BR" b="1" dirty="0">
                <a:solidFill>
                  <a:schemeClr val="bg1"/>
                </a:solidFill>
              </a:rPr>
              <a:t>Fernando Albino Dantas Filho</a:t>
            </a:r>
          </a:p>
          <a:p>
            <a:pPr marL="285750" indent="-285750" algn="just">
              <a:buFont typeface="Arial" panose="020B0604020202020204" pitchFamily="34" charset="0"/>
              <a:buChar char="•"/>
            </a:pPr>
            <a:r>
              <a:rPr lang="pt-BR" b="1" dirty="0">
                <a:solidFill>
                  <a:schemeClr val="bg1"/>
                </a:solidFill>
              </a:rPr>
              <a:t>Irlan Carlo do Amaral Gomes</a:t>
            </a:r>
          </a:p>
          <a:p>
            <a:pPr marL="285750" indent="-285750" algn="just">
              <a:buFont typeface="Arial" panose="020B0604020202020204" pitchFamily="34" charset="0"/>
              <a:buChar char="•"/>
            </a:pPr>
            <a:r>
              <a:rPr lang="pt-BR" b="1" dirty="0">
                <a:solidFill>
                  <a:schemeClr val="bg1"/>
                </a:solidFill>
              </a:rPr>
              <a:t>Jeferson Barros </a:t>
            </a:r>
            <a:r>
              <a:rPr lang="pt-BR" b="1" dirty="0" err="1">
                <a:solidFill>
                  <a:schemeClr val="bg1"/>
                </a:solidFill>
              </a:rPr>
              <a:t>Alvez</a:t>
            </a:r>
            <a:endParaRPr lang="pt-BR" b="1" dirty="0">
              <a:solidFill>
                <a:schemeClr val="bg1"/>
              </a:solidFill>
            </a:endParaRPr>
          </a:p>
          <a:p>
            <a:endParaRPr lang="pt-BR" dirty="0"/>
          </a:p>
        </p:txBody>
      </p:sp>
      <p:pic>
        <p:nvPicPr>
          <p:cNvPr id="8" name="Imagem 7">
            <a:extLst>
              <a:ext uri="{FF2B5EF4-FFF2-40B4-BE49-F238E27FC236}">
                <a16:creationId xmlns:a16="http://schemas.microsoft.com/office/drawing/2014/main" id="{B6CA8F47-F5D5-47C3-989F-BE8EEBE2DD42}"/>
              </a:ext>
            </a:extLst>
          </p:cNvPr>
          <p:cNvPicPr>
            <a:picLocks noChangeAspect="1"/>
          </p:cNvPicPr>
          <p:nvPr/>
        </p:nvPicPr>
        <p:blipFill rotWithShape="1">
          <a:blip r:embed="rId3"/>
          <a:srcRect t="25064" b="31398"/>
          <a:stretch/>
        </p:blipFill>
        <p:spPr>
          <a:xfrm>
            <a:off x="2369405" y="1547445"/>
            <a:ext cx="7620000" cy="2488223"/>
          </a:xfrm>
          <a:prstGeom prst="rect">
            <a:avLst/>
          </a:prstGeom>
        </p:spPr>
      </p:pic>
      <p:sp>
        <p:nvSpPr>
          <p:cNvPr id="9" name="Subtítulo 2">
            <a:extLst>
              <a:ext uri="{FF2B5EF4-FFF2-40B4-BE49-F238E27FC236}">
                <a16:creationId xmlns:a16="http://schemas.microsoft.com/office/drawing/2014/main" id="{AF6BF5F9-2365-4FBB-B7EE-260E01ED52EC}"/>
              </a:ext>
            </a:extLst>
          </p:cNvPr>
          <p:cNvSpPr txBox="1">
            <a:spLocks/>
          </p:cNvSpPr>
          <p:nvPr/>
        </p:nvSpPr>
        <p:spPr>
          <a:xfrm>
            <a:off x="6535797" y="4582989"/>
            <a:ext cx="4876068" cy="177971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pt-BR" b="1" dirty="0">
                <a:solidFill>
                  <a:schemeClr val="bg1"/>
                </a:solidFill>
              </a:rPr>
              <a:t>Josué Pinheiro de Aguiar Júnior </a:t>
            </a:r>
          </a:p>
          <a:p>
            <a:pPr marL="285750" indent="-285750" algn="just">
              <a:buFont typeface="Arial" panose="020B0604020202020204" pitchFamily="34" charset="0"/>
              <a:buChar char="•"/>
            </a:pPr>
            <a:r>
              <a:rPr lang="pt-BR" b="1" dirty="0">
                <a:solidFill>
                  <a:schemeClr val="bg1"/>
                </a:solidFill>
              </a:rPr>
              <a:t>Paulo </a:t>
            </a:r>
            <a:r>
              <a:rPr lang="pt-BR" b="1" dirty="0" err="1">
                <a:solidFill>
                  <a:schemeClr val="bg1"/>
                </a:solidFill>
              </a:rPr>
              <a:t>Junio</a:t>
            </a:r>
            <a:r>
              <a:rPr lang="pt-BR" b="1" dirty="0">
                <a:solidFill>
                  <a:schemeClr val="bg1"/>
                </a:solidFill>
              </a:rPr>
              <a:t> Oliveira matos</a:t>
            </a:r>
          </a:p>
          <a:p>
            <a:pPr marL="285750" indent="-285750" algn="just">
              <a:buFont typeface="Arial" panose="020B0604020202020204" pitchFamily="34" charset="0"/>
              <a:buChar char="•"/>
            </a:pPr>
            <a:r>
              <a:rPr lang="pt-BR" b="1" dirty="0">
                <a:solidFill>
                  <a:schemeClr val="bg1"/>
                </a:solidFill>
              </a:rPr>
              <a:t>Renan </a:t>
            </a:r>
            <a:r>
              <a:rPr lang="pt-BR" b="1" dirty="0" err="1">
                <a:solidFill>
                  <a:schemeClr val="bg1"/>
                </a:solidFill>
              </a:rPr>
              <a:t>Zuany</a:t>
            </a:r>
            <a:r>
              <a:rPr lang="pt-BR" b="1" dirty="0">
                <a:solidFill>
                  <a:schemeClr val="bg1"/>
                </a:solidFill>
              </a:rPr>
              <a:t> Sato</a:t>
            </a:r>
          </a:p>
          <a:p>
            <a:endParaRPr lang="pt-BR" dirty="0"/>
          </a:p>
        </p:txBody>
      </p:sp>
    </p:spTree>
    <p:extLst>
      <p:ext uri="{BB962C8B-B14F-4D97-AF65-F5344CB8AC3E}">
        <p14:creationId xmlns:p14="http://schemas.microsoft.com/office/powerpoint/2010/main" val="234266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8B1F-EC9D-42E6-A4D6-D5511E03455B}"/>
              </a:ext>
            </a:extLst>
          </p:cNvPr>
          <p:cNvSpPr>
            <a:spLocks noGrp="1"/>
          </p:cNvSpPr>
          <p:nvPr>
            <p:ph type="title"/>
          </p:nvPr>
        </p:nvSpPr>
        <p:spPr/>
        <p:txBody>
          <a:bodyPr/>
          <a:lstStyle/>
          <a:p>
            <a:r>
              <a:rPr lang="pt-BR" dirty="0"/>
              <a:t>PLATAFORMA</a:t>
            </a:r>
          </a:p>
        </p:txBody>
      </p:sp>
      <p:sp>
        <p:nvSpPr>
          <p:cNvPr id="3" name="Espaço Reservado para Conteúdo 2">
            <a:extLst>
              <a:ext uri="{FF2B5EF4-FFF2-40B4-BE49-F238E27FC236}">
                <a16:creationId xmlns:a16="http://schemas.microsoft.com/office/drawing/2014/main" id="{4C66C0BD-1AAA-48B4-9B4E-49EE5DBE4CD9}"/>
              </a:ext>
            </a:extLst>
          </p:cNvPr>
          <p:cNvSpPr>
            <a:spLocks noGrp="1"/>
          </p:cNvSpPr>
          <p:nvPr>
            <p:ph idx="1"/>
          </p:nvPr>
        </p:nvSpPr>
        <p:spPr/>
        <p:txBody>
          <a:bodyPr/>
          <a:lstStyle/>
          <a:p>
            <a:r>
              <a:rPr lang="pt-BR" sz="2000" b="1" dirty="0"/>
              <a:t>HTML 5;</a:t>
            </a:r>
          </a:p>
          <a:p>
            <a:r>
              <a:rPr lang="pt-BR" sz="2000" b="1" dirty="0"/>
              <a:t>Publico alvo: jovens e adultos que gostam de jogos de plataforma retrô;</a:t>
            </a:r>
          </a:p>
          <a:p>
            <a:r>
              <a:rPr lang="pt-BR" sz="2000" b="1" dirty="0"/>
              <a:t>Idade: 12+;</a:t>
            </a:r>
          </a:p>
          <a:p>
            <a:pPr marL="0" indent="0">
              <a:buNone/>
            </a:pPr>
            <a:endParaRPr lang="pt-BR" dirty="0"/>
          </a:p>
        </p:txBody>
      </p:sp>
    </p:spTree>
    <p:extLst>
      <p:ext uri="{BB962C8B-B14F-4D97-AF65-F5344CB8AC3E}">
        <p14:creationId xmlns:p14="http://schemas.microsoft.com/office/powerpoint/2010/main" val="429295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33FE3-BC9B-49CD-8530-E6D569B71D98}"/>
              </a:ext>
            </a:extLst>
          </p:cNvPr>
          <p:cNvSpPr>
            <a:spLocks noGrp="1"/>
          </p:cNvSpPr>
          <p:nvPr>
            <p:ph type="title"/>
          </p:nvPr>
        </p:nvSpPr>
        <p:spPr/>
        <p:txBody>
          <a:bodyPr/>
          <a:lstStyle/>
          <a:p>
            <a:r>
              <a:rPr lang="pt-BR" dirty="0"/>
              <a:t>CONCEITO</a:t>
            </a:r>
          </a:p>
        </p:txBody>
      </p:sp>
      <p:sp>
        <p:nvSpPr>
          <p:cNvPr id="3" name="Espaço Reservado para Conteúdo 2">
            <a:extLst>
              <a:ext uri="{FF2B5EF4-FFF2-40B4-BE49-F238E27FC236}">
                <a16:creationId xmlns:a16="http://schemas.microsoft.com/office/drawing/2014/main" id="{AFC12A0D-E7B0-451A-A013-60EED37FC345}"/>
              </a:ext>
            </a:extLst>
          </p:cNvPr>
          <p:cNvSpPr>
            <a:spLocks noGrp="1"/>
          </p:cNvSpPr>
          <p:nvPr>
            <p:ph idx="1"/>
          </p:nvPr>
        </p:nvSpPr>
        <p:spPr>
          <a:xfrm>
            <a:off x="1154954" y="2329962"/>
            <a:ext cx="10362969" cy="4528038"/>
          </a:xfrm>
        </p:spPr>
        <p:txBody>
          <a:bodyPr>
            <a:normAutofit fontScale="92500" lnSpcReduction="10000"/>
          </a:bodyPr>
          <a:lstStyle/>
          <a:p>
            <a:pPr algn="just"/>
            <a:r>
              <a:rPr lang="pt-BR" sz="2200" b="1" dirty="0"/>
              <a:t>A história é contada em uma era sombria, onde mitos se tornam realidade e monstros saem da escuridão para se beneficiar do medo dos homens. Existiu uma época em que um parente distante do Conde Drácula, acordava de 30 em 30 anos para poder ter a mais bela jovem aldeã da Romênia como sua esposa. O nome dele era </a:t>
            </a:r>
            <a:r>
              <a:rPr lang="pt-BR" sz="2200" b="1" dirty="0" err="1"/>
              <a:t>Vampixel</a:t>
            </a:r>
            <a:r>
              <a:rPr lang="pt-BR" sz="2200" b="1" dirty="0"/>
              <a:t>.</a:t>
            </a:r>
          </a:p>
          <a:p>
            <a:pPr algn="just"/>
            <a:r>
              <a:rPr lang="pt-BR" sz="2200" b="1" dirty="0"/>
              <a:t>Em 1450, </a:t>
            </a:r>
            <a:r>
              <a:rPr lang="pt-BR" sz="2200" b="1" dirty="0" err="1"/>
              <a:t>Vampixel</a:t>
            </a:r>
            <a:r>
              <a:rPr lang="pt-BR" sz="2200" b="1" dirty="0"/>
              <a:t> levanta do seu sono imortal e começa a sondar as aldeias da Romênia à procura de sua nova noiva e, em </a:t>
            </a:r>
            <a:r>
              <a:rPr lang="pt-BR" sz="2200" b="1" dirty="0" err="1"/>
              <a:t>Sinaia</a:t>
            </a:r>
            <a:r>
              <a:rPr lang="pt-BR" sz="2200" b="1" dirty="0"/>
              <a:t>, no Castelo Peles, ele encontra Helena, a mais bela donzela daquele local.</a:t>
            </a:r>
          </a:p>
          <a:p>
            <a:pPr algn="just"/>
            <a:r>
              <a:rPr lang="pt-BR" sz="2200" b="1" dirty="0"/>
              <a:t>Porém não será fácil para </a:t>
            </a:r>
            <a:r>
              <a:rPr lang="pt-BR" sz="2200" b="1" dirty="0" err="1"/>
              <a:t>Vampixel</a:t>
            </a:r>
            <a:r>
              <a:rPr lang="pt-BR" sz="2200" b="1" dirty="0"/>
              <a:t>, pois Helena mora em um castelo fortemente protegido por arqueiros, cavaleiros e membros de uma seita religiosa que planejam entregá-la em sacrifício. Não se sabe muito sobre esses fanáticos, porém seus métodos são bastantes ortodoxos.</a:t>
            </a:r>
          </a:p>
          <a:p>
            <a:pPr algn="just"/>
            <a:r>
              <a:rPr lang="pt-BR" sz="2200" b="1" dirty="0"/>
              <a:t>Para alcançar seu objetivo, </a:t>
            </a:r>
            <a:r>
              <a:rPr lang="pt-BR" sz="2200" b="1" dirty="0" err="1"/>
              <a:t>Vampixel</a:t>
            </a:r>
            <a:r>
              <a:rPr lang="pt-BR" sz="2200" b="1" dirty="0"/>
              <a:t> precisará lutar contra forças do bem e do mal e desvendar os mistérios da seita liderada pelo monge </a:t>
            </a:r>
            <a:r>
              <a:rPr lang="pt-BR" sz="2200" b="1" dirty="0" err="1"/>
              <a:t>Lucius</a:t>
            </a:r>
            <a:r>
              <a:rPr lang="pt-BR" sz="2200" b="1" dirty="0"/>
              <a:t>.</a:t>
            </a:r>
            <a:endParaRPr lang="pt-BR" dirty="0"/>
          </a:p>
        </p:txBody>
      </p:sp>
    </p:spTree>
    <p:extLst>
      <p:ext uri="{BB962C8B-B14F-4D97-AF65-F5344CB8AC3E}">
        <p14:creationId xmlns:p14="http://schemas.microsoft.com/office/powerpoint/2010/main" val="68400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4C03F-5975-4377-A911-8E819633AF31}"/>
              </a:ext>
            </a:extLst>
          </p:cNvPr>
          <p:cNvSpPr>
            <a:spLocks noGrp="1"/>
          </p:cNvSpPr>
          <p:nvPr>
            <p:ph type="title"/>
          </p:nvPr>
        </p:nvSpPr>
        <p:spPr/>
        <p:txBody>
          <a:bodyPr/>
          <a:lstStyle/>
          <a:p>
            <a:r>
              <a:rPr lang="pt-BR" dirty="0"/>
              <a:t>JOGABILIDADE</a:t>
            </a:r>
          </a:p>
        </p:txBody>
      </p:sp>
      <p:sp>
        <p:nvSpPr>
          <p:cNvPr id="3" name="Espaço Reservado para Conteúdo 2">
            <a:extLst>
              <a:ext uri="{FF2B5EF4-FFF2-40B4-BE49-F238E27FC236}">
                <a16:creationId xmlns:a16="http://schemas.microsoft.com/office/drawing/2014/main" id="{024D3FD6-7436-4DB4-8B30-700169992274}"/>
              </a:ext>
            </a:extLst>
          </p:cNvPr>
          <p:cNvSpPr>
            <a:spLocks noGrp="1"/>
          </p:cNvSpPr>
          <p:nvPr>
            <p:ph idx="1"/>
          </p:nvPr>
        </p:nvSpPr>
        <p:spPr/>
        <p:txBody>
          <a:bodyPr/>
          <a:lstStyle/>
          <a:p>
            <a:r>
              <a:rPr lang="pt-BR" sz="2000" b="1" dirty="0"/>
              <a:t>Jogo em 2D plataforma;</a:t>
            </a:r>
          </a:p>
          <a:p>
            <a:r>
              <a:rPr lang="pt-BR" sz="2000" b="1" dirty="0"/>
              <a:t>Move direita/esquerda sujeito as leis da física;</a:t>
            </a:r>
          </a:p>
          <a:p>
            <a:r>
              <a:rPr lang="pt-BR" sz="2000" b="1" dirty="0"/>
              <a:t>Funções básicas: atirar, pular, pulo duplo e correr;</a:t>
            </a:r>
          </a:p>
          <a:p>
            <a:r>
              <a:rPr lang="pt-BR" sz="2000" b="1" dirty="0"/>
              <a:t>Transformações: morcego, lobo e invisibilidade;</a:t>
            </a:r>
          </a:p>
          <a:p>
            <a:endParaRPr lang="pt-BR" dirty="0"/>
          </a:p>
        </p:txBody>
      </p:sp>
    </p:spTree>
    <p:extLst>
      <p:ext uri="{BB962C8B-B14F-4D97-AF65-F5344CB8AC3E}">
        <p14:creationId xmlns:p14="http://schemas.microsoft.com/office/powerpoint/2010/main" val="33395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49A46-D992-433F-BA1E-6A3CE19A1D43}"/>
              </a:ext>
            </a:extLst>
          </p:cNvPr>
          <p:cNvSpPr>
            <a:spLocks noGrp="1"/>
          </p:cNvSpPr>
          <p:nvPr>
            <p:ph type="title"/>
          </p:nvPr>
        </p:nvSpPr>
        <p:spPr/>
        <p:txBody>
          <a:bodyPr/>
          <a:lstStyle/>
          <a:p>
            <a:r>
              <a:rPr lang="pt-BR" dirty="0"/>
              <a:t>FLUXO DO JOGO</a:t>
            </a:r>
          </a:p>
        </p:txBody>
      </p:sp>
      <p:pic>
        <p:nvPicPr>
          <p:cNvPr id="1026" name="Picture 2" descr="https://docs.google.com/drawings/d/su4FvyzYlwCvMZwMYUBS8CA/image?w=477&amp;h=477&amp;rev=395&amp;ac=1">
            <a:extLst>
              <a:ext uri="{FF2B5EF4-FFF2-40B4-BE49-F238E27FC236}">
                <a16:creationId xmlns:a16="http://schemas.microsoft.com/office/drawing/2014/main" id="{2F8DD938-4B23-46F8-BF14-398AD020A4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4694" y="1913731"/>
            <a:ext cx="4543425" cy="487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77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9B744-73EE-447D-A28D-98CED70FBBDD}"/>
              </a:ext>
            </a:extLst>
          </p:cNvPr>
          <p:cNvSpPr>
            <a:spLocks noGrp="1"/>
          </p:cNvSpPr>
          <p:nvPr>
            <p:ph type="title"/>
          </p:nvPr>
        </p:nvSpPr>
        <p:spPr/>
        <p:txBody>
          <a:bodyPr/>
          <a:lstStyle/>
          <a:p>
            <a:r>
              <a:rPr lang="pt-BR" dirty="0"/>
              <a:t>CONTROLES</a:t>
            </a:r>
          </a:p>
        </p:txBody>
      </p:sp>
      <p:pic>
        <p:nvPicPr>
          <p:cNvPr id="10" name="Imagem 9">
            <a:extLst>
              <a:ext uri="{FF2B5EF4-FFF2-40B4-BE49-F238E27FC236}">
                <a16:creationId xmlns:a16="http://schemas.microsoft.com/office/drawing/2014/main" id="{F8C5C949-E551-4A17-A9C1-9FE021113AC0}"/>
              </a:ext>
            </a:extLst>
          </p:cNvPr>
          <p:cNvPicPr>
            <a:picLocks noChangeAspect="1"/>
          </p:cNvPicPr>
          <p:nvPr/>
        </p:nvPicPr>
        <p:blipFill>
          <a:blip r:embed="rId2"/>
          <a:stretch>
            <a:fillRect/>
          </a:stretch>
        </p:blipFill>
        <p:spPr>
          <a:xfrm>
            <a:off x="200024" y="2620743"/>
            <a:ext cx="3776282" cy="3867863"/>
          </a:xfrm>
          <a:prstGeom prst="rect">
            <a:avLst/>
          </a:prstGeom>
        </p:spPr>
      </p:pic>
      <p:pic>
        <p:nvPicPr>
          <p:cNvPr id="11" name="Imagem 10">
            <a:extLst>
              <a:ext uri="{FF2B5EF4-FFF2-40B4-BE49-F238E27FC236}">
                <a16:creationId xmlns:a16="http://schemas.microsoft.com/office/drawing/2014/main" id="{4BFA7C79-0567-4257-8631-84070A884AE3}"/>
              </a:ext>
            </a:extLst>
          </p:cNvPr>
          <p:cNvPicPr>
            <a:picLocks noChangeAspect="1"/>
          </p:cNvPicPr>
          <p:nvPr/>
        </p:nvPicPr>
        <p:blipFill>
          <a:blip r:embed="rId3"/>
          <a:stretch>
            <a:fillRect/>
          </a:stretch>
        </p:blipFill>
        <p:spPr>
          <a:xfrm>
            <a:off x="4184024" y="2620743"/>
            <a:ext cx="3776282" cy="3867863"/>
          </a:xfrm>
          <a:prstGeom prst="rect">
            <a:avLst/>
          </a:prstGeom>
        </p:spPr>
      </p:pic>
      <p:pic>
        <p:nvPicPr>
          <p:cNvPr id="12" name="Imagem 11">
            <a:extLst>
              <a:ext uri="{FF2B5EF4-FFF2-40B4-BE49-F238E27FC236}">
                <a16:creationId xmlns:a16="http://schemas.microsoft.com/office/drawing/2014/main" id="{1BD9CC2A-4226-4D3C-9FBD-2D4084CC21DA}"/>
              </a:ext>
            </a:extLst>
          </p:cNvPr>
          <p:cNvPicPr>
            <a:picLocks noChangeAspect="1"/>
          </p:cNvPicPr>
          <p:nvPr/>
        </p:nvPicPr>
        <p:blipFill>
          <a:blip r:embed="rId4"/>
          <a:stretch>
            <a:fillRect/>
          </a:stretch>
        </p:blipFill>
        <p:spPr>
          <a:xfrm>
            <a:off x="8168025" y="2620743"/>
            <a:ext cx="3776282" cy="3510372"/>
          </a:xfrm>
          <a:prstGeom prst="rect">
            <a:avLst/>
          </a:prstGeom>
        </p:spPr>
      </p:pic>
    </p:spTree>
    <p:extLst>
      <p:ext uri="{BB962C8B-B14F-4D97-AF65-F5344CB8AC3E}">
        <p14:creationId xmlns:p14="http://schemas.microsoft.com/office/powerpoint/2010/main" val="2216240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 Sala da Diretoria">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77</TotalTime>
  <Words>271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Century Gothic</vt:lpstr>
      <vt:lpstr>Wingdings 3</vt:lpstr>
      <vt:lpstr>Íon - Sala da Diretoria</vt:lpstr>
      <vt:lpstr>Apresentação do PowerPoint</vt:lpstr>
      <vt:lpstr>PLATAFORMA</vt:lpstr>
      <vt:lpstr>CONCEITO</vt:lpstr>
      <vt:lpstr>JOGABILIDADE</vt:lpstr>
      <vt:lpstr>FLUXO DO JOGO</vt:lpstr>
      <vt:lpstr>CONTROLES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VAMPIXEL</dc:title>
  <dc:creator>irlan gomes</dc:creator>
  <cp:lastModifiedBy>irlan gomes</cp:lastModifiedBy>
  <cp:revision>8</cp:revision>
  <dcterms:created xsi:type="dcterms:W3CDTF">2017-06-23T00:53:57Z</dcterms:created>
  <dcterms:modified xsi:type="dcterms:W3CDTF">2017-06-23T02:11:34Z</dcterms:modified>
</cp:coreProperties>
</file>