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CC3B-2CCE-4D62-8363-273DF9272A09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B4E3-F836-4361-8C34-0069BCBB2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the script accepts</a:t>
            </a:r>
            <a:r>
              <a:rPr lang="en-US" baseline="0" dirty="0" smtClean="0"/>
              <a:t> input and displays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4B4E3-F836-4361-8C34-0069BCBB22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1DE46AF-B887-4374-9A22-4507113D87AC}" type="datetimeFigureOut">
              <a:rPr lang="en-US" smtClean="0"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6310B00-2C67-4701-8B72-CA729FC03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mpyrick/aws-python-project-scrip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PAESSLER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Write </a:t>
            </a:r>
            <a:r>
              <a:rPr lang="en-US" dirty="0"/>
              <a:t>API-like python </a:t>
            </a:r>
            <a:r>
              <a:rPr lang="en-US" dirty="0" smtClean="0"/>
              <a:t>script</a:t>
            </a:r>
          </a:p>
          <a:p>
            <a:pPr lvl="0"/>
            <a:r>
              <a:rPr lang="en-US" dirty="0" smtClean="0"/>
              <a:t>Accepts Input / Returns Output</a:t>
            </a:r>
            <a:endParaRPr lang="en-US" dirty="0"/>
          </a:p>
          <a:p>
            <a:pPr lvl="0"/>
            <a:r>
              <a:rPr lang="en-US" dirty="0"/>
              <a:t>Write tests for that code</a:t>
            </a:r>
          </a:p>
          <a:p>
            <a:pPr lvl="0"/>
            <a:r>
              <a:rPr lang="en-US" dirty="0"/>
              <a:t>Deploy this code as AWS </a:t>
            </a:r>
            <a:r>
              <a:rPr lang="en-US" dirty="0" smtClean="0"/>
              <a:t>Lambda (Used CloudFormation)</a:t>
            </a:r>
            <a:endParaRPr lang="en-US" dirty="0"/>
          </a:p>
          <a:p>
            <a:pPr lvl="0"/>
            <a:r>
              <a:rPr lang="en-US" dirty="0" smtClean="0"/>
              <a:t>Calling the lambda using </a:t>
            </a:r>
            <a:r>
              <a:rPr lang="en-US" dirty="0"/>
              <a:t>API </a:t>
            </a:r>
            <a:r>
              <a:rPr lang="en-US" dirty="0" smtClean="0"/>
              <a:t>Gateway</a:t>
            </a:r>
          </a:p>
          <a:p>
            <a:pPr lvl="0"/>
            <a:r>
              <a:rPr lang="en-US" dirty="0" smtClean="0"/>
              <a:t>Code uploaded to VCS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600700" cy="1095375"/>
          </a:xfrm>
        </p:spPr>
      </p:pic>
    </p:spTree>
    <p:extLst>
      <p:ext uri="{BB962C8B-B14F-4D97-AF65-F5344CB8AC3E}">
        <p14:creationId xmlns:p14="http://schemas.microsoft.com/office/powerpoint/2010/main" val="15161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Write API-like python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json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/>
              </a:rPr>
            </a:br>
            <a:r>
              <a:rPr lang="en-US" dirty="0">
                <a:solidFill>
                  <a:srgbClr val="D4D4D4"/>
                </a:solidFill>
                <a:latin typeface="Consolas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/>
              </a:rPr>
            </a:br>
            <a:r>
              <a:rPr lang="en-US" dirty="0" err="1">
                <a:solidFill>
                  <a:srgbClr val="569CD6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/>
              </a:rPr>
              <a:t>lambda_handler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event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context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): 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message =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f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" Hello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event[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queryStringParameters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][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'name'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]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 from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{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event[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queryStringParameters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][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'country'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]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 !"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/>
              </a:rPr>
              <a:t>statusCode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200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    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'body'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json.dumps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(message)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6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for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</a:rPr>
              <a:t>Test event for lambda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</a:rPr>
              <a:t>{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</a:rPr>
              <a:t>  "</a:t>
            </a:r>
            <a:r>
              <a:rPr lang="en-US" dirty="0" err="1">
                <a:latin typeface="Consolas"/>
              </a:rPr>
              <a:t>queryStringParameters</a:t>
            </a:r>
            <a:r>
              <a:rPr lang="en-US" dirty="0">
                <a:latin typeface="Consolas"/>
              </a:rPr>
              <a:t>": {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     "name" : "test name",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     "country" : "test country"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 }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}</a:t>
            </a:r>
            <a:endParaRPr lang="en-US" b="0" dirty="0"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15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Deploying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cloudFormation YAML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Calling the lambda using API </a:t>
            </a:r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Deomonstrate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(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github.com/vampyrick/aws-python-project-scripts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Q&amp;A /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1128</TotalTime>
  <Words>95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Task Presentation</vt:lpstr>
      <vt:lpstr>Tasks Summary</vt:lpstr>
      <vt:lpstr>Architecture</vt:lpstr>
      <vt:lpstr>Write API-like python script</vt:lpstr>
      <vt:lpstr>Tests for the code</vt:lpstr>
      <vt:lpstr>Deploying code</vt:lpstr>
      <vt:lpstr>Calling the lambda using API Gateway</vt:lpstr>
      <vt:lpstr>VCS (GitHub)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Presentation</dc:title>
  <dc:creator>Hamzah Javed</dc:creator>
  <cp:lastModifiedBy>Hamzah Javed</cp:lastModifiedBy>
  <cp:revision>20</cp:revision>
  <dcterms:created xsi:type="dcterms:W3CDTF">2021-08-25T11:02:09Z</dcterms:created>
  <dcterms:modified xsi:type="dcterms:W3CDTF">2021-08-26T05:50:57Z</dcterms:modified>
</cp:coreProperties>
</file>