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58" r:id="rId5"/>
    <p:sldId id="260" r:id="rId6"/>
    <p:sldId id="261" r:id="rId7"/>
    <p:sldId id="262" r:id="rId8"/>
    <p:sldId id="264"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dirty="0"/>
          </a:p>
        </p:txBody>
      </p:sp>
      <p:sp>
        <p:nvSpPr>
          <p:cNvPr id="15" name="Date Placeholder 14"/>
          <p:cNvSpPr>
            <a:spLocks noGrp="1"/>
          </p:cNvSpPr>
          <p:nvPr>
            <p:ph type="dt" sz="half" idx="10"/>
          </p:nvPr>
        </p:nvSpPr>
        <p:spPr/>
        <p:txBody>
          <a:bodyPr/>
          <a:lstStyle/>
          <a:p>
            <a:fld id="{44A2DA26-FB68-4B58-B8D1-E0B1FACABA66}" type="datetimeFigureOut">
              <a:rPr lang="en-US" smtClean="0"/>
              <a:pPr/>
              <a:t>8/1/2020</a:t>
            </a:fld>
            <a:endParaRPr lang="en-US" dirty="0"/>
          </a:p>
        </p:txBody>
      </p:sp>
      <p:sp>
        <p:nvSpPr>
          <p:cNvPr id="16" name="Slide Number Placeholder 15"/>
          <p:cNvSpPr>
            <a:spLocks noGrp="1"/>
          </p:cNvSpPr>
          <p:nvPr>
            <p:ph type="sldNum" sz="quarter" idx="11"/>
          </p:nvPr>
        </p:nvSpPr>
        <p:spPr/>
        <p:txBody>
          <a:bodyPr/>
          <a:lstStyle/>
          <a:p>
            <a:fld id="{FC82D43A-F8CA-4F06-BB8A-A0CBF191CCF2}"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A2DA26-FB68-4B58-B8D1-E0B1FACABA66}" type="datetimeFigureOut">
              <a:rPr lang="en-US" smtClean="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82D43A-F8CA-4F06-BB8A-A0CBF191CC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A2DA26-FB68-4B58-B8D1-E0B1FACABA66}" type="datetimeFigureOut">
              <a:rPr lang="en-US" smtClean="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82D43A-F8CA-4F06-BB8A-A0CBF191CCF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44A2DA26-FB68-4B58-B8D1-E0B1FACABA66}" type="datetimeFigureOut">
              <a:rPr lang="en-US" smtClean="0"/>
              <a:pPr/>
              <a:t>8/1/2020</a:t>
            </a:fld>
            <a:endParaRPr lang="en-US" dirty="0"/>
          </a:p>
        </p:txBody>
      </p:sp>
      <p:sp>
        <p:nvSpPr>
          <p:cNvPr id="15" name="Slide Number Placeholder 14"/>
          <p:cNvSpPr>
            <a:spLocks noGrp="1"/>
          </p:cNvSpPr>
          <p:nvPr>
            <p:ph type="sldNum" sz="quarter" idx="15"/>
          </p:nvPr>
        </p:nvSpPr>
        <p:spPr/>
        <p:txBody>
          <a:bodyPr/>
          <a:lstStyle>
            <a:lvl1pPr algn="ctr">
              <a:defRPr/>
            </a:lvl1pPr>
          </a:lstStyle>
          <a:p>
            <a:fld id="{FC82D43A-F8CA-4F06-BB8A-A0CBF191CCF2}" type="slidenum">
              <a:rPr lang="en-US" smtClean="0"/>
              <a:pPr/>
              <a:t>‹#›</a:t>
            </a:fld>
            <a:endParaRPr lang="en-US" dirty="0"/>
          </a:p>
        </p:txBody>
      </p:sp>
      <p:sp>
        <p:nvSpPr>
          <p:cNvPr id="16" name="Footer Placeholder 15"/>
          <p:cNvSpPr>
            <a:spLocks noGrp="1"/>
          </p:cNvSpPr>
          <p:nvPr>
            <p:ph type="ftr" sz="quarter" idx="16"/>
          </p:nvPr>
        </p:nvSpPr>
        <p:spPr/>
        <p:txBody>
          <a:bodyPr/>
          <a:lstStyle/>
          <a:p>
            <a:endParaRPr lang="en-US" dirty="0"/>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A2DA26-FB68-4B58-B8D1-E0B1FACABA66}" type="datetimeFigureOut">
              <a:rPr lang="en-US" smtClean="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82D43A-F8CA-4F06-BB8A-A0CBF191CCF2}" type="slidenum">
              <a:rPr lang="en-US" smtClean="0"/>
              <a:pPr/>
              <a:t>‹#›</a:t>
            </a:fld>
            <a:endParaRPr lang="en-US" dirty="0"/>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4A2DA26-FB68-4B58-B8D1-E0B1FACABA66}" type="datetimeFigureOut">
              <a:rPr lang="en-US" smtClean="0"/>
              <a:pPr/>
              <a:t>8/1/2020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82D43A-F8CA-4F06-BB8A-A0CBF191CCF2}"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FC82D43A-F8CA-4F06-BB8A-A0CBF191CCF2}" type="slidenum">
              <a:rPr lang="en-US" smtClean="0"/>
              <a:pPr/>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44A2DA26-FB68-4B58-B8D1-E0B1FACABA66}" type="datetimeFigureOut">
              <a:rPr lang="en-US" smtClean="0"/>
              <a:pPr/>
              <a:t>8/1/2020</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4A2DA26-FB68-4B58-B8D1-E0B1FACABA66}" type="datetimeFigureOut">
              <a:rPr lang="en-US" smtClean="0"/>
              <a:pPr/>
              <a:t>8/1/2020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C82D43A-F8CA-4F06-BB8A-A0CBF191CCF2}"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A2DA26-FB68-4B58-B8D1-E0B1FACABA66}" type="datetimeFigureOut">
              <a:rPr lang="en-US" smtClean="0"/>
              <a:pPr/>
              <a:t>8/1/2020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C82D43A-F8CA-4F06-BB8A-A0CBF191CCF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44A2DA26-FB68-4B58-B8D1-E0B1FACABA66}" type="datetimeFigureOut">
              <a:rPr lang="en-US" smtClean="0"/>
              <a:pPr/>
              <a:t>8/1/2020</a:t>
            </a:fld>
            <a:endParaRPr lang="en-US" dirty="0"/>
          </a:p>
        </p:txBody>
      </p:sp>
      <p:sp>
        <p:nvSpPr>
          <p:cNvPr id="9" name="Slide Number Placeholder 8"/>
          <p:cNvSpPr>
            <a:spLocks noGrp="1"/>
          </p:cNvSpPr>
          <p:nvPr>
            <p:ph type="sldNum" sz="quarter" idx="15"/>
          </p:nvPr>
        </p:nvSpPr>
        <p:spPr/>
        <p:txBody>
          <a:bodyPr/>
          <a:lstStyle/>
          <a:p>
            <a:fld id="{FC82D43A-F8CA-4F06-BB8A-A0CBF191CCF2}" type="slidenum">
              <a:rPr lang="en-US" smtClean="0"/>
              <a:pPr/>
              <a:t>‹#›</a:t>
            </a:fld>
            <a:endParaRPr lang="en-US" dirty="0"/>
          </a:p>
        </p:txBody>
      </p:sp>
      <p:sp>
        <p:nvSpPr>
          <p:cNvPr id="10" name="Footer Placeholder 9"/>
          <p:cNvSpPr>
            <a:spLocks noGrp="1"/>
          </p:cNvSpPr>
          <p:nvPr>
            <p:ph type="ftr" sz="quarter" idx="16"/>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44A2DA26-FB68-4B58-B8D1-E0B1FACABA66}" type="datetimeFigureOut">
              <a:rPr lang="en-US" smtClean="0"/>
              <a:pPr/>
              <a:t>8/1/2020</a:t>
            </a:fld>
            <a:endParaRPr lang="en-US" dirty="0"/>
          </a:p>
        </p:txBody>
      </p:sp>
      <p:sp>
        <p:nvSpPr>
          <p:cNvPr id="9" name="Slide Number Placeholder 8"/>
          <p:cNvSpPr>
            <a:spLocks noGrp="1"/>
          </p:cNvSpPr>
          <p:nvPr>
            <p:ph type="sldNum" sz="quarter" idx="11"/>
          </p:nvPr>
        </p:nvSpPr>
        <p:spPr/>
        <p:txBody>
          <a:bodyPr/>
          <a:lstStyle/>
          <a:p>
            <a:fld id="{FC82D43A-F8CA-4F06-BB8A-A0CBF191CCF2}"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44A2DA26-FB68-4B58-B8D1-E0B1FACABA66}" type="datetimeFigureOut">
              <a:rPr lang="en-US" smtClean="0"/>
              <a:pPr/>
              <a:t>8/1/2020</a:t>
            </a:fld>
            <a:endParaRPr lang="en-US" dirty="0"/>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dirty="0"/>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FC82D43A-F8CA-4F06-BB8A-A0CBF191CCF2}" type="slidenum">
              <a:rPr lang="en-US" smtClean="0"/>
              <a:pPr/>
              <a:t>‹#›</a:t>
            </a:fld>
            <a:endParaRPr lang="en-US" dirty="0"/>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olab.research.google.com/drive/1uX1SbgzmF0_tF9IW8bBGzKeTB1A3tgb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Autofit/>
          </a:bodyPr>
          <a:lstStyle/>
          <a:p>
            <a:r>
              <a:rPr lang="en-US" sz="3600" b="1" dirty="0" smtClean="0">
                <a:solidFill>
                  <a:schemeClr val="tx1"/>
                </a:solidFill>
                <a:latin typeface="Times New Roman" pitchFamily="18" charset="0"/>
                <a:cs typeface="Times New Roman" pitchFamily="18" charset="0"/>
              </a:rPr>
              <a:t>BY:-</a:t>
            </a:r>
          </a:p>
          <a:p>
            <a:r>
              <a:rPr lang="en-US" sz="3600" b="1" dirty="0" smtClean="0">
                <a:solidFill>
                  <a:schemeClr val="tx1"/>
                </a:solidFill>
                <a:latin typeface="Times New Roman" pitchFamily="18" charset="0"/>
                <a:cs typeface="Times New Roman" pitchFamily="18" charset="0"/>
              </a:rPr>
              <a:t>VAMSEE BALLEDA</a:t>
            </a:r>
          </a:p>
          <a:p>
            <a:r>
              <a:rPr lang="en-US" sz="3600" b="1" dirty="0" smtClean="0">
                <a:solidFill>
                  <a:schemeClr val="tx1"/>
                </a:solidFill>
                <a:latin typeface="Times New Roman" pitchFamily="18" charset="0"/>
                <a:cs typeface="Times New Roman" pitchFamily="18" charset="0"/>
              </a:rPr>
              <a:t>BATCH NO:- 195</a:t>
            </a:r>
            <a:endParaRPr lang="en-US" sz="3600" b="1"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381000" y="1524000"/>
            <a:ext cx="8610600" cy="1470025"/>
          </a:xfrm>
        </p:spPr>
        <p:txBody>
          <a:bodyPr>
            <a:noAutofit/>
          </a:bodyPr>
          <a:lstStyle/>
          <a:p>
            <a:r>
              <a:rPr lang="en-US" b="1" dirty="0" smtClean="0">
                <a:latin typeface="Times New Roman" pitchFamily="18" charset="0"/>
                <a:cs typeface="Times New Roman" pitchFamily="18" charset="0"/>
              </a:rPr>
              <a:t>TRAFFIC SIGNAL IDENTIFICATION USING CONVOLUTION NEURAL NETWORKS</a:t>
            </a:r>
            <a:endParaRPr lang="en-US"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latin typeface="Times New Roman" pitchFamily="18" charset="0"/>
                <a:cs typeface="Times New Roman" pitchFamily="18" charset="0"/>
              </a:rPr>
              <a:t>We propose an approach for traffic sign detection based on Convolutional Neural Networks (CNN). We first transform the original image into the gray scale image by using support vector machines, then use convolutional neural networks with fixed and learnable layers for detection and recognition. The fixed layer can reduce the amount of interest areas to detect, and crop the boundaries very close to the borders of traffic signs. The learnable layers can increase the accuracy of detection significantly. Besides, we use bootstrap methods to improve the accuracy and avoid overfitting problem. In the German Traffic Sign Detection Benchmark, we obtained competitive results, with an area under the precision-recall curve(AUC) of 99.73% in the category “Danger”, and an AUC of 97.62% in the category “Mandatory”.</a:t>
            </a:r>
          </a:p>
          <a:p>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lgn="ctr"/>
            <a:r>
              <a:rPr lang="en-US" b="1" dirty="0">
                <a:latin typeface="Times New Roman" pitchFamily="18" charset="0"/>
                <a:cs typeface="Times New Roman" pitchFamily="18" charset="0"/>
              </a:rPr>
              <a:t>Abstract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The proposed system consists of the following two main stages: detection and recognition. The complete set of road signs used in our training data and recognized by the system </a:t>
            </a:r>
          </a:p>
          <a:p>
            <a:r>
              <a:rPr lang="en-US" dirty="0" smtClean="0">
                <a:latin typeface="Times New Roman" pitchFamily="18" charset="0"/>
                <a:cs typeface="Times New Roman" pitchFamily="18" charset="0"/>
              </a:rPr>
              <a:t>The traffic symbols from the image are given as input to the system then system finds MSERs from MSERs system genetrates bounding box. Considering those bounding boxes system finds shapes and classifies accurate traffic symbol. Finaly system notifies that symbol to driver with audio</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PROBLEM STATEMENT</a:t>
            </a:r>
            <a:endParaRPr lang="en-US"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German traffic signs detection dataset is provided here. The dataset consists of 39209 images with 43 different classes. The images are distributed unevenly between those classes and hence the model may predict some classes more accurately than other classes.</a:t>
            </a:r>
          </a:p>
          <a:p>
            <a:r>
              <a:rPr lang="en-US" dirty="0">
                <a:latin typeface="Times New Roman" pitchFamily="18" charset="0"/>
                <a:cs typeface="Times New Roman" pitchFamily="18" charset="0"/>
              </a:rPr>
              <a:t>We can populate the dataset with various image modifying techniques such as rotation, colour distortion or blurring the image. We will be training the model on the original dataset and will see the accuracy of the model. Then we’ll be adding more data and making each class even and check the model’s accuracy</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2" name="Title 1"/>
          <p:cNvSpPr>
            <a:spLocks noGrp="1"/>
          </p:cNvSpPr>
          <p:nvPr>
            <p:ph type="title"/>
          </p:nvPr>
        </p:nvSpPr>
        <p:spPr>
          <a:xfrm>
            <a:off x="152400" y="274638"/>
            <a:ext cx="8839200" cy="1143000"/>
          </a:xfrm>
        </p:spPr>
        <p:txBody>
          <a:bodyPr>
            <a:normAutofit/>
          </a:bodyPr>
          <a:lstStyle/>
          <a:p>
            <a:r>
              <a:rPr lang="en-US" b="1" dirty="0" smtClean="0">
                <a:latin typeface="Times New Roman" pitchFamily="18" charset="0"/>
                <a:cs typeface="Times New Roman" pitchFamily="18" charset="0"/>
              </a:rPr>
              <a:t>GERMAN TRAFFIC SIGN DATASET</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latin typeface="Times New Roman" pitchFamily="18" charset="0"/>
                <a:cs typeface="Times New Roman" pitchFamily="18" charset="0"/>
              </a:rPr>
              <a:t>Os</a:t>
            </a:r>
          </a:p>
          <a:p>
            <a:r>
              <a:rPr lang="en-US" dirty="0" smtClean="0">
                <a:latin typeface="Times New Roman" pitchFamily="18" charset="0"/>
                <a:cs typeface="Times New Roman" pitchFamily="18" charset="0"/>
              </a:rPr>
              <a:t>Numpy </a:t>
            </a:r>
          </a:p>
          <a:p>
            <a:r>
              <a:rPr lang="en-US" dirty="0" smtClean="0">
                <a:latin typeface="Times New Roman" pitchFamily="18" charset="0"/>
                <a:cs typeface="Times New Roman" pitchFamily="18" charset="0"/>
              </a:rPr>
              <a:t>Pandas </a:t>
            </a:r>
          </a:p>
          <a:p>
            <a:r>
              <a:rPr lang="en-US" dirty="0" smtClean="0">
                <a:latin typeface="Times New Roman" pitchFamily="18" charset="0"/>
                <a:cs typeface="Times New Roman" pitchFamily="18" charset="0"/>
              </a:rPr>
              <a:t>Matplotlib(pyplot) </a:t>
            </a:r>
          </a:p>
          <a:p>
            <a:r>
              <a:rPr lang="en-US" dirty="0" smtClean="0">
                <a:latin typeface="Times New Roman" pitchFamily="18" charset="0"/>
                <a:cs typeface="Times New Roman" pitchFamily="18" charset="0"/>
              </a:rPr>
              <a:t>Random</a:t>
            </a:r>
          </a:p>
          <a:p>
            <a:r>
              <a:rPr lang="en-US" dirty="0" smtClean="0">
                <a:latin typeface="Times New Roman" pitchFamily="18" charset="0"/>
                <a:cs typeface="Times New Roman" pitchFamily="18" charset="0"/>
              </a:rPr>
              <a:t>Cv2</a:t>
            </a:r>
          </a:p>
          <a:p>
            <a:r>
              <a:rPr lang="en-US" dirty="0" smtClean="0">
                <a:latin typeface="Times New Roman" pitchFamily="18" charset="0"/>
                <a:cs typeface="Times New Roman" pitchFamily="18" charset="0"/>
              </a:rPr>
              <a:t>Sklearn</a:t>
            </a:r>
          </a:p>
          <a:p>
            <a:r>
              <a:rPr lang="en-US" dirty="0" smtClean="0">
                <a:latin typeface="Times New Roman" pitchFamily="18" charset="0"/>
                <a:cs typeface="Times New Roman" pitchFamily="18" charset="0"/>
              </a:rPr>
              <a:t>Tensorflow </a:t>
            </a:r>
          </a:p>
          <a:p>
            <a:r>
              <a:rPr lang="en-US" dirty="0" smtClean="0">
                <a:latin typeface="Times New Roman" pitchFamily="18" charset="0"/>
                <a:cs typeface="Times New Roman" pitchFamily="18" charset="0"/>
              </a:rPr>
              <a:t>Urllib.Request</a:t>
            </a:r>
          </a:p>
          <a:p>
            <a:r>
              <a:rPr lang="en-US" dirty="0" smtClean="0">
                <a:latin typeface="Times New Roman" pitchFamily="18" charset="0"/>
                <a:cs typeface="Times New Roman" pitchFamily="18" charset="0"/>
              </a:rPr>
              <a:t>Zipfile</a:t>
            </a:r>
          </a:p>
          <a:p>
            <a:r>
              <a:rPr lang="en-US" dirty="0" smtClean="0">
                <a:latin typeface="Times New Roman" pitchFamily="18" charset="0"/>
                <a:cs typeface="Times New Roman" pitchFamily="18" charset="0"/>
              </a:rPr>
              <a:t>Pickle</a:t>
            </a:r>
          </a:p>
          <a:p>
            <a:r>
              <a:rPr lang="en-US" dirty="0" smtClean="0">
                <a:latin typeface="Times New Roman" pitchFamily="18" charset="0"/>
                <a:cs typeface="Times New Roman" pitchFamily="18" charset="0"/>
              </a:rPr>
              <a:t>Warnings</a:t>
            </a:r>
          </a:p>
          <a:p>
            <a:r>
              <a:rPr lang="en-US" dirty="0" smtClean="0">
                <a:latin typeface="Times New Roman" pitchFamily="18" charset="0"/>
                <a:cs typeface="Times New Roman" pitchFamily="18" charset="0"/>
              </a:rPr>
              <a:t>Glob</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MODULES USED</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_ePgozv3WJymCYHUQdKHELw.jpeg"/>
          <p:cNvPicPr>
            <a:picLocks noGrp="1" noChangeAspect="1"/>
          </p:cNvPicPr>
          <p:nvPr>
            <p:ph idx="1"/>
          </p:nvPr>
        </p:nvPicPr>
        <p:blipFill>
          <a:blip r:embed="rId2"/>
          <a:stretch>
            <a:fillRect/>
          </a:stretch>
        </p:blipFill>
        <p:spPr>
          <a:xfrm>
            <a:off x="1243012" y="2233612"/>
            <a:ext cx="6657975" cy="3152775"/>
          </a:xfrm>
        </p:spPr>
      </p:pic>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CNN MODEL</a:t>
            </a:r>
            <a:endParaRPr lang="en-US" b="1"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latin typeface="Times New Roman" pitchFamily="18" charset="0"/>
                <a:cs typeface="Times New Roman" pitchFamily="18" charset="0"/>
              </a:rPr>
              <a:t>Number Of Training Examples = 34799 </a:t>
            </a:r>
          </a:p>
          <a:p>
            <a:r>
              <a:rPr lang="en-US" dirty="0" smtClean="0">
                <a:latin typeface="Times New Roman" pitchFamily="18" charset="0"/>
                <a:cs typeface="Times New Roman" pitchFamily="18" charset="0"/>
              </a:rPr>
              <a:t>Number Of Testing Examples = 12630</a:t>
            </a:r>
          </a:p>
          <a:p>
            <a:r>
              <a:rPr lang="en-US" dirty="0" smtClean="0">
                <a:latin typeface="Times New Roman" pitchFamily="18" charset="0"/>
                <a:cs typeface="Times New Roman" pitchFamily="18" charset="0"/>
              </a:rPr>
              <a:t> Number Of Validation Examples = 4410</a:t>
            </a:r>
          </a:p>
          <a:p>
            <a:r>
              <a:rPr lang="en-US" dirty="0" smtClean="0">
                <a:latin typeface="Times New Roman" pitchFamily="18" charset="0"/>
                <a:cs typeface="Times New Roman" pitchFamily="18" charset="0"/>
              </a:rPr>
              <a:t> Image Data Shape = (32, 32, 3)</a:t>
            </a:r>
          </a:p>
          <a:p>
            <a:r>
              <a:rPr lang="en-US" dirty="0" smtClean="0">
                <a:latin typeface="Times New Roman" pitchFamily="18" charset="0"/>
                <a:cs typeface="Times New Roman" pitchFamily="18" charset="0"/>
              </a:rPr>
              <a:t> Number Of Classes = 43</a:t>
            </a:r>
          </a:p>
          <a:p>
            <a:r>
              <a:rPr lang="en-US" dirty="0" smtClean="0">
                <a:latin typeface="Times New Roman" pitchFamily="18" charset="0"/>
                <a:cs typeface="Times New Roman" pitchFamily="18" charset="0"/>
              </a:rPr>
              <a:t>No Of Epochs = 25</a:t>
            </a:r>
          </a:p>
          <a:p>
            <a:r>
              <a:rPr lang="en-US" dirty="0" smtClean="0">
                <a:latin typeface="Times New Roman" pitchFamily="18" charset="0"/>
                <a:cs typeface="Times New Roman" pitchFamily="18" charset="0"/>
              </a:rPr>
              <a:t>Batch Size = 128</a:t>
            </a:r>
          </a:p>
          <a:p>
            <a:r>
              <a:rPr lang="en-US" dirty="0" smtClean="0">
                <a:latin typeface="Times New Roman" pitchFamily="18" charset="0"/>
                <a:cs typeface="Times New Roman" pitchFamily="18" charset="0"/>
              </a:rPr>
              <a:t>Accuracy = 0.817 - 0.978</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a:p>
            <a:r>
              <a:rPr lang="en-US" smtClean="0">
                <a:hlinkClick r:id="rId2"/>
              </a:rPr>
              <a:t>https://colab.research.google.com/drive/1uX1SbgzmF0_tF9IW8bBGzKeTB1A3tgbM#scrollTo=bfUQ-pPft_ac</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MODEL </a:t>
            </a:r>
            <a:endParaRPr lang="en-US"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endParaRPr lang="en-US" dirty="0"/>
          </a:p>
        </p:txBody>
      </p:sp>
      <p:pic>
        <p:nvPicPr>
          <p:cNvPr id="7" name="Content Placeholder 6" descr="1.png"/>
          <p:cNvPicPr>
            <a:picLocks noGrp="1" noChangeAspect="1"/>
          </p:cNvPicPr>
          <p:nvPr>
            <p:ph sz="half" idx="1"/>
          </p:nvPr>
        </p:nvPicPr>
        <p:blipFill>
          <a:blip r:embed="rId2"/>
          <a:stretch>
            <a:fillRect/>
          </a:stretch>
        </p:blipFill>
        <p:spPr>
          <a:xfrm>
            <a:off x="381000" y="838200"/>
            <a:ext cx="7620000" cy="2514600"/>
          </a:xfrm>
        </p:spPr>
      </p:pic>
      <p:pic>
        <p:nvPicPr>
          <p:cNvPr id="8" name="Content Placeholder 7" descr="2.png"/>
          <p:cNvPicPr>
            <a:picLocks noGrp="1" noChangeAspect="1"/>
          </p:cNvPicPr>
          <p:nvPr>
            <p:ph sz="half" idx="2"/>
          </p:nvPr>
        </p:nvPicPr>
        <p:blipFill>
          <a:blip r:embed="rId3"/>
          <a:stretch>
            <a:fillRect/>
          </a:stretch>
        </p:blipFill>
        <p:spPr>
          <a:xfrm>
            <a:off x="457200" y="3810000"/>
            <a:ext cx="7620000" cy="25908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ankyou.jpg"/>
          <p:cNvPicPr>
            <a:picLocks noChangeAspect="1"/>
          </p:cNvPicPr>
          <p:nvPr/>
        </p:nvPicPr>
        <p:blipFill>
          <a:blip r:embed="rId2"/>
          <a:stretch>
            <a:fillRect/>
          </a:stretch>
        </p:blipFill>
        <p:spPr>
          <a:xfrm>
            <a:off x="0" y="381000"/>
            <a:ext cx="9144000" cy="60960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79</TotalTime>
  <Words>297</Words>
  <Application>Microsoft Office PowerPoint</Application>
  <PresentationFormat>On-screen Show (4:3)</PresentationFormat>
  <Paragraphs>39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Paper</vt:lpstr>
      <vt:lpstr>TRAFFIC SIGNAL IDENTIFICATION USING CONVOLUTION NEURAL NETWORKS</vt:lpstr>
      <vt:lpstr>Abstract</vt:lpstr>
      <vt:lpstr>PROBLEM STATEMENT</vt:lpstr>
      <vt:lpstr>GERMAN TRAFFIC SIGN DATASET</vt:lpstr>
      <vt:lpstr>MODULES USED</vt:lpstr>
      <vt:lpstr>CNN MODEL</vt:lpstr>
      <vt:lpstr>MODEL </vt:lpstr>
      <vt:lpstr> </vt:lpstr>
      <vt:lpstr>Slide 9</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SIGNAL IDENTIFICATION USING CONVOLUTIONAL NEURAL NETWORKS</dc:title>
  <dc:creator>BALLEDA</dc:creator>
  <cp:lastModifiedBy>BALLEDA</cp:lastModifiedBy>
  <cp:revision>10</cp:revision>
  <dcterms:created xsi:type="dcterms:W3CDTF">2020-08-01T07:55:15Z</dcterms:created>
  <dcterms:modified xsi:type="dcterms:W3CDTF">2020-08-01T09:17:40Z</dcterms:modified>
</cp:coreProperties>
</file>