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610D-AB7B-4D5F-9E1C-A1928611685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670D-1E4C-4B2D-BB9E-B3F7B8B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9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610D-AB7B-4D5F-9E1C-A1928611685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670D-1E4C-4B2D-BB9E-B3F7B8B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0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610D-AB7B-4D5F-9E1C-A1928611685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670D-1E4C-4B2D-BB9E-B3F7B8B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70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610D-AB7B-4D5F-9E1C-A1928611685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670D-1E4C-4B2D-BB9E-B3F7B8B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9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610D-AB7B-4D5F-9E1C-A1928611685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670D-1E4C-4B2D-BB9E-B3F7B8B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10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610D-AB7B-4D5F-9E1C-A1928611685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670D-1E4C-4B2D-BB9E-B3F7B8B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9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610D-AB7B-4D5F-9E1C-A1928611685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670D-1E4C-4B2D-BB9E-B3F7B8B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6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610D-AB7B-4D5F-9E1C-A1928611685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670D-1E4C-4B2D-BB9E-B3F7B8B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3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610D-AB7B-4D5F-9E1C-A1928611685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670D-1E4C-4B2D-BB9E-B3F7B8B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7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610D-AB7B-4D5F-9E1C-A1928611685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670D-1E4C-4B2D-BB9E-B3F7B8B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0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4610D-AB7B-4D5F-9E1C-A1928611685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A670D-1E4C-4B2D-BB9E-B3F7B8B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46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4610D-AB7B-4D5F-9E1C-A1928611685F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A670D-1E4C-4B2D-BB9E-B3F7B8BD6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39" y="1122363"/>
            <a:ext cx="6318575" cy="43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4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264838" cy="4823942"/>
          </a:xfrm>
          <a:solidFill>
            <a:srgbClr val="00B050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D3D3D3"/>
              </a:clrFrom>
              <a:clrTo>
                <a:srgbClr val="D3D3D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25" y="1292115"/>
            <a:ext cx="5835950" cy="427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2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Oxy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Achanta, Vamsee S</dc:creator>
  <cp:lastModifiedBy>Achanta, Vamsee S</cp:lastModifiedBy>
  <cp:revision>3</cp:revision>
  <dcterms:created xsi:type="dcterms:W3CDTF">2020-09-07T20:16:27Z</dcterms:created>
  <dcterms:modified xsi:type="dcterms:W3CDTF">2020-09-07T20:29:09Z</dcterms:modified>
</cp:coreProperties>
</file>