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1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0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2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2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6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0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088041" y="2175806"/>
            <a:ext cx="2981636" cy="1542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rgbClr val="00B0F0"/>
                </a:solidFill>
              </a:rPr>
              <a:t>Sea level</a:t>
            </a:r>
            <a:endParaRPr lang="en-US" sz="1000" dirty="0">
              <a:solidFill>
                <a:srgbClr val="00B0F0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4502040" y="2131292"/>
            <a:ext cx="1343770" cy="198783"/>
          </a:xfrm>
          <a:custGeom>
            <a:avLst/>
            <a:gdLst>
              <a:gd name="connsiteX0" fmla="*/ 0 w 1343770"/>
              <a:gd name="connsiteY0" fmla="*/ 198783 h 198783"/>
              <a:gd name="connsiteX1" fmla="*/ 222636 w 1343770"/>
              <a:gd name="connsiteY1" fmla="*/ 39756 h 198783"/>
              <a:gd name="connsiteX2" fmla="*/ 222636 w 1343770"/>
              <a:gd name="connsiteY2" fmla="*/ 39756 h 198783"/>
              <a:gd name="connsiteX3" fmla="*/ 508883 w 1343770"/>
              <a:gd name="connsiteY3" fmla="*/ 190831 h 198783"/>
              <a:gd name="connsiteX4" fmla="*/ 779227 w 1343770"/>
              <a:gd name="connsiteY4" fmla="*/ 47708 h 198783"/>
              <a:gd name="connsiteX5" fmla="*/ 1089328 w 1343770"/>
              <a:gd name="connsiteY5" fmla="*/ 174929 h 198783"/>
              <a:gd name="connsiteX6" fmla="*/ 1343770 w 1343770"/>
              <a:gd name="connsiteY6" fmla="*/ 0 h 19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770" h="198783">
                <a:moveTo>
                  <a:pt x="0" y="198783"/>
                </a:moveTo>
                <a:lnTo>
                  <a:pt x="222636" y="39756"/>
                </a:lnTo>
                <a:lnTo>
                  <a:pt x="222636" y="39756"/>
                </a:lnTo>
                <a:cubicBezTo>
                  <a:pt x="270344" y="64935"/>
                  <a:pt x="416118" y="189506"/>
                  <a:pt x="508883" y="190831"/>
                </a:cubicBezTo>
                <a:cubicBezTo>
                  <a:pt x="601648" y="192156"/>
                  <a:pt x="682486" y="50358"/>
                  <a:pt x="779227" y="47708"/>
                </a:cubicBezTo>
                <a:cubicBezTo>
                  <a:pt x="875968" y="45058"/>
                  <a:pt x="995238" y="182880"/>
                  <a:pt x="1089328" y="174929"/>
                </a:cubicBezTo>
                <a:cubicBezTo>
                  <a:pt x="1183418" y="166978"/>
                  <a:pt x="1263594" y="83489"/>
                  <a:pt x="134377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44271" y="2044611"/>
            <a:ext cx="583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wave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1" b="5578"/>
          <a:stretch/>
        </p:blipFill>
        <p:spPr>
          <a:xfrm>
            <a:off x="7022711" y="867768"/>
            <a:ext cx="505849" cy="10117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041" y="2385006"/>
            <a:ext cx="766888" cy="2286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36990" y="4671006"/>
            <a:ext cx="4042025" cy="173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C00000"/>
                </a:solidFill>
              </a:rPr>
              <a:t>seabed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44781" y="1845882"/>
            <a:ext cx="45908" cy="8898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40612" y="2718655"/>
            <a:ext cx="54840" cy="1280160"/>
          </a:xfrm>
          <a:prstGeom prst="rect">
            <a:avLst/>
          </a:prstGeom>
          <a:gradFill flip="none" rotWithShape="1">
            <a:gsLst>
              <a:gs pos="0">
                <a:srgbClr val="FFFF66">
                  <a:shade val="30000"/>
                  <a:satMod val="115000"/>
                </a:srgbClr>
              </a:gs>
              <a:gs pos="50000">
                <a:srgbClr val="FFFF66">
                  <a:shade val="67500"/>
                  <a:satMod val="115000"/>
                </a:srgbClr>
              </a:gs>
              <a:gs pos="100000">
                <a:srgbClr val="FFFF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149219" y="1868611"/>
            <a:ext cx="90879" cy="30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296916" y="1868611"/>
            <a:ext cx="55606" cy="28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244781" y="3998815"/>
            <a:ext cx="45908" cy="274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33108" y="4260159"/>
            <a:ext cx="67497" cy="1198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79875" y="4372949"/>
            <a:ext cx="176696" cy="2583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38230" y="4628754"/>
            <a:ext cx="62375" cy="5320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10341" y="3354771"/>
            <a:ext cx="701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current</a:t>
            </a:r>
            <a:endParaRPr lang="en-US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069677" y="2168982"/>
            <a:ext cx="0" cy="2502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69175" y="2965596"/>
            <a:ext cx="701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6000 </a:t>
            </a:r>
            <a:r>
              <a:rPr lang="en-US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ft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Flowchart: Manual Input 26"/>
          <p:cNvSpPr/>
          <p:nvPr/>
        </p:nvSpPr>
        <p:spPr>
          <a:xfrm rot="16200000">
            <a:off x="6419394" y="1583302"/>
            <a:ext cx="404959" cy="1024696"/>
          </a:xfrm>
          <a:prstGeom prst="flowChartManualInpu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4626" y="1893170"/>
            <a:ext cx="832594" cy="404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985000" y="1845882"/>
            <a:ext cx="543559" cy="4571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904293" y="368813"/>
            <a:ext cx="647402" cy="516925"/>
            <a:chOff x="4599493" y="368813"/>
            <a:chExt cx="647402" cy="51692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695" y="428538"/>
              <a:ext cx="457200" cy="4572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599493" y="368813"/>
              <a:ext cx="472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wind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084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Oxy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Achanta, Vamsee S</dc:creator>
  <cp:lastModifiedBy>Achanta, Vamsee S</cp:lastModifiedBy>
  <cp:revision>9</cp:revision>
  <dcterms:created xsi:type="dcterms:W3CDTF">2019-12-26T16:27:29Z</dcterms:created>
  <dcterms:modified xsi:type="dcterms:W3CDTF">2019-12-26T17:22:45Z</dcterms:modified>
</cp:coreProperties>
</file>